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46cea7091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eb88052264b30"/>
  </p:sldMasterIdLst>
  <p:sldIdLst>
    <p:sldId xmlns:r="http://schemas.openxmlformats.org/officeDocument/2006/relationships" id="256" r:id="R4ffe925094ba47a0"/>
    <p:sldId xmlns:r="http://schemas.openxmlformats.org/officeDocument/2006/relationships" id="257" r:id="Rf8d0a498e85745fb"/>
    <p:sldId xmlns:r="http://schemas.openxmlformats.org/officeDocument/2006/relationships" id="258" r:id="Re11b3e5075214e61"/>
    <p:sldId xmlns:r="http://schemas.openxmlformats.org/officeDocument/2006/relationships" id="259" r:id="R8156fbec967b43c4"/>
    <p:sldId xmlns:r="http://schemas.openxmlformats.org/officeDocument/2006/relationships" id="260" r:id="R8cf8ffcbb15d42f1"/>
    <p:sldId xmlns:r="http://schemas.openxmlformats.org/officeDocument/2006/relationships" id="261" r:id="Rd36f9f4e20ce45a5"/>
    <p:sldId xmlns:r="http://schemas.openxmlformats.org/officeDocument/2006/relationships" id="262" r:id="Radd61c534118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eb88052264b30" /><Relationship Type="http://schemas.openxmlformats.org/officeDocument/2006/relationships/slide" Target="/ppt/slides/slide1.xml" Id="R4ffe925094ba47a0" /><Relationship Type="http://schemas.openxmlformats.org/officeDocument/2006/relationships/slide" Target="/ppt/slides/slide2.xml" Id="Rf8d0a498e85745fb" /><Relationship Type="http://schemas.openxmlformats.org/officeDocument/2006/relationships/slide" Target="/ppt/slides/slide3.xml" Id="Re11b3e5075214e61" /><Relationship Type="http://schemas.openxmlformats.org/officeDocument/2006/relationships/slide" Target="/ppt/slides/slide4.xml" Id="R8156fbec967b43c4" /><Relationship Type="http://schemas.openxmlformats.org/officeDocument/2006/relationships/slide" Target="/ppt/slides/slide5.xml" Id="R8cf8ffcbb15d42f1" /><Relationship Type="http://schemas.openxmlformats.org/officeDocument/2006/relationships/slide" Target="/ppt/slides/slide6.xml" Id="Rd36f9f4e20ce45a5" /><Relationship Type="http://schemas.openxmlformats.org/officeDocument/2006/relationships/slide" Target="/ppt/slides/slide7.xml" Id="Radd61c534118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c039eb9c6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e44e47d14f4d" /><Relationship Type="http://schemas.openxmlformats.org/officeDocument/2006/relationships/theme" Target="/ppt/slideMasters/theme/theme1.xml" Id="R510bb067dddd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6e44e47d1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850d18a9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fef89ba4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9a87a4f58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4de6f1d3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2bbc2c3a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be04a668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fcdd6956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