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27894f56e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a1612d9594b60"/>
  </p:sldMasterIdLst>
  <p:sldIdLst>
    <p:sldId xmlns:r="http://schemas.openxmlformats.org/officeDocument/2006/relationships" id="256" r:id="R82366ddadbf84db7"/>
    <p:sldId xmlns:r="http://schemas.openxmlformats.org/officeDocument/2006/relationships" id="257" r:id="R42ca0f15a2754d72"/>
    <p:sldId xmlns:r="http://schemas.openxmlformats.org/officeDocument/2006/relationships" id="258" r:id="R302e5eaf7b9441f2"/>
    <p:sldId xmlns:r="http://schemas.openxmlformats.org/officeDocument/2006/relationships" id="259" r:id="R86686d9810df4d9f"/>
    <p:sldId xmlns:r="http://schemas.openxmlformats.org/officeDocument/2006/relationships" id="260" r:id="R7959927eb1584d56"/>
    <p:sldId xmlns:r="http://schemas.openxmlformats.org/officeDocument/2006/relationships" id="261" r:id="Reaec4ce4c99a4b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a1612d9594b60" /><Relationship Type="http://schemas.openxmlformats.org/officeDocument/2006/relationships/slide" Target="/ppt/slides/slide1.xml" Id="R82366ddadbf84db7" /><Relationship Type="http://schemas.openxmlformats.org/officeDocument/2006/relationships/slide" Target="/ppt/slides/slide2.xml" Id="R42ca0f15a2754d72" /><Relationship Type="http://schemas.openxmlformats.org/officeDocument/2006/relationships/slide" Target="/ppt/slides/slide3.xml" Id="R302e5eaf7b9441f2" /><Relationship Type="http://schemas.openxmlformats.org/officeDocument/2006/relationships/slide" Target="/ppt/slides/slide4.xml" Id="R86686d9810df4d9f" /><Relationship Type="http://schemas.openxmlformats.org/officeDocument/2006/relationships/slide" Target="/ppt/slides/slide5.xml" Id="R7959927eb1584d56" /><Relationship Type="http://schemas.openxmlformats.org/officeDocument/2006/relationships/slide" Target="/ppt/slides/slide6.xml" Id="Reaec4ce4c99a4b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f877ac5e940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4c64b31a54699" /><Relationship Type="http://schemas.openxmlformats.org/officeDocument/2006/relationships/theme" Target="/ppt/slideMasters/theme/theme1.xml" Id="Rbc9997e5a3b6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4c64b31a5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dbc0a0c20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4e12a2fc6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bd880fecd4b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2c3ef0a8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42b3a6c342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59c6145c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