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8d67deeb0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b015d6fa94230"/>
  </p:sldMasterIdLst>
  <p:sldIdLst>
    <p:sldId xmlns:r="http://schemas.openxmlformats.org/officeDocument/2006/relationships" id="256" r:id="R5859032f27d9441e"/>
    <p:sldId xmlns:r="http://schemas.openxmlformats.org/officeDocument/2006/relationships" id="257" r:id="R119b6f76ee96465c"/>
    <p:sldId xmlns:r="http://schemas.openxmlformats.org/officeDocument/2006/relationships" id="258" r:id="Re56ddef025ef4099"/>
    <p:sldId xmlns:r="http://schemas.openxmlformats.org/officeDocument/2006/relationships" id="259" r:id="R6637d2c9048d4ef5"/>
    <p:sldId xmlns:r="http://schemas.openxmlformats.org/officeDocument/2006/relationships" id="260" r:id="R0f151a94c4f2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b015d6fa94230" /><Relationship Type="http://schemas.openxmlformats.org/officeDocument/2006/relationships/slide" Target="/ppt/slides/slide1.xml" Id="R5859032f27d9441e" /><Relationship Type="http://schemas.openxmlformats.org/officeDocument/2006/relationships/slide" Target="/ppt/slides/slide2.xml" Id="R119b6f76ee96465c" /><Relationship Type="http://schemas.openxmlformats.org/officeDocument/2006/relationships/slide" Target="/ppt/slides/slide3.xml" Id="Re56ddef025ef4099" /><Relationship Type="http://schemas.openxmlformats.org/officeDocument/2006/relationships/slide" Target="/ppt/slides/slide4.xml" Id="R6637d2c9048d4ef5" /><Relationship Type="http://schemas.openxmlformats.org/officeDocument/2006/relationships/slide" Target="/ppt/slides/slide5.xml" Id="R0f151a94c4f2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aa1f6d85b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04ce97294e3f" /><Relationship Type="http://schemas.openxmlformats.org/officeDocument/2006/relationships/theme" Target="/ppt/slideMasters/theme/theme1.xml" Id="R921a39a28828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804ce9729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85c419edc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dab4cb06f45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700d42125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542a9bd44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dc8a97224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HERAD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51 94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960 510 542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