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71e365a81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22170cb04457a"/>
  </p:sldMasterIdLst>
  <p:sldIdLst>
    <p:sldId xmlns:r="http://schemas.openxmlformats.org/officeDocument/2006/relationships" id="256" r:id="Rf54cf2bf4a024819"/>
    <p:sldId xmlns:r="http://schemas.openxmlformats.org/officeDocument/2006/relationships" id="257" r:id="Rf39a042513094c59"/>
    <p:sldId xmlns:r="http://schemas.openxmlformats.org/officeDocument/2006/relationships" id="258" r:id="R8554f37984e74416"/>
    <p:sldId xmlns:r="http://schemas.openxmlformats.org/officeDocument/2006/relationships" id="259" r:id="R88fad6dc53294eae"/>
    <p:sldId xmlns:r="http://schemas.openxmlformats.org/officeDocument/2006/relationships" id="260" r:id="Racd3914c19a94944"/>
    <p:sldId xmlns:r="http://schemas.openxmlformats.org/officeDocument/2006/relationships" id="261" r:id="R6e2c6ade69b340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22170cb04457a" /><Relationship Type="http://schemas.openxmlformats.org/officeDocument/2006/relationships/slide" Target="/ppt/slides/slide1.xml" Id="Rf54cf2bf4a024819" /><Relationship Type="http://schemas.openxmlformats.org/officeDocument/2006/relationships/slide" Target="/ppt/slides/slide2.xml" Id="Rf39a042513094c59" /><Relationship Type="http://schemas.openxmlformats.org/officeDocument/2006/relationships/slide" Target="/ppt/slides/slide3.xml" Id="R8554f37984e74416" /><Relationship Type="http://schemas.openxmlformats.org/officeDocument/2006/relationships/slide" Target="/ppt/slides/slide4.xml" Id="R88fad6dc53294eae" /><Relationship Type="http://schemas.openxmlformats.org/officeDocument/2006/relationships/slide" Target="/ppt/slides/slide5.xml" Id="Racd3914c19a94944" /><Relationship Type="http://schemas.openxmlformats.org/officeDocument/2006/relationships/slide" Target="/ppt/slides/slide6.xml" Id="R6e2c6ade69b340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fe7182854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2525ab4a4569" /><Relationship Type="http://schemas.openxmlformats.org/officeDocument/2006/relationships/theme" Target="/ppt/slideMasters/theme/theme1.xml" Id="Ra02b1cb7684c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62525ab4a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ed17b8b2d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56b292baf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ab158d07b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f44b3c7d0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890015a07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6e2bc5bf2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