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0e76d9f38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3dd4e867b4905"/>
  </p:sldMasterIdLst>
  <p:sldIdLst>
    <p:sldId xmlns:r="http://schemas.openxmlformats.org/officeDocument/2006/relationships" id="256" r:id="R33ec4a4ba3f14e77"/>
    <p:sldId xmlns:r="http://schemas.openxmlformats.org/officeDocument/2006/relationships" id="257" r:id="R74e3eb52366b4e23"/>
    <p:sldId xmlns:r="http://schemas.openxmlformats.org/officeDocument/2006/relationships" id="258" r:id="Rcbe3f92c911a4900"/>
    <p:sldId xmlns:r="http://schemas.openxmlformats.org/officeDocument/2006/relationships" id="259" r:id="R235a131c9b80475c"/>
    <p:sldId xmlns:r="http://schemas.openxmlformats.org/officeDocument/2006/relationships" id="260" r:id="R3fd62c11efcd404f"/>
    <p:sldId xmlns:r="http://schemas.openxmlformats.org/officeDocument/2006/relationships" id="261" r:id="R0e4fb2409044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3dd4e867b4905" /><Relationship Type="http://schemas.openxmlformats.org/officeDocument/2006/relationships/slide" Target="/ppt/slides/slide1.xml" Id="R33ec4a4ba3f14e77" /><Relationship Type="http://schemas.openxmlformats.org/officeDocument/2006/relationships/slide" Target="/ppt/slides/slide2.xml" Id="R74e3eb52366b4e23" /><Relationship Type="http://schemas.openxmlformats.org/officeDocument/2006/relationships/slide" Target="/ppt/slides/slide3.xml" Id="Rcbe3f92c911a4900" /><Relationship Type="http://schemas.openxmlformats.org/officeDocument/2006/relationships/slide" Target="/ppt/slides/slide4.xml" Id="R235a131c9b80475c" /><Relationship Type="http://schemas.openxmlformats.org/officeDocument/2006/relationships/slide" Target="/ppt/slides/slide5.xml" Id="R3fd62c11efcd404f" /><Relationship Type="http://schemas.openxmlformats.org/officeDocument/2006/relationships/slide" Target="/ppt/slides/slide6.xml" Id="R0e4fb2409044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6f6d44949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5980a841e44cd" /><Relationship Type="http://schemas.openxmlformats.org/officeDocument/2006/relationships/theme" Target="/ppt/slideMasters/theme/theme1.xml" Id="R03618a859af0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5980a841e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c42754aa8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953245d5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df9a0921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73cb9d169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67dddeaf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fd19d9340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MISJONSKIRKEN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MISJONSKIRKEN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43 981 317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−4 084 940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52 737 576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58 918 677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norge@mknu.no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960 474 708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