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86589f248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71254621a4618"/>
  </p:sldMasterIdLst>
  <p:sldIdLst>
    <p:sldId xmlns:r="http://schemas.openxmlformats.org/officeDocument/2006/relationships" id="256" r:id="R94a4bd5d415a4a3e"/>
    <p:sldId xmlns:r="http://schemas.openxmlformats.org/officeDocument/2006/relationships" id="257" r:id="Rfb76813f90fe4440"/>
    <p:sldId xmlns:r="http://schemas.openxmlformats.org/officeDocument/2006/relationships" id="258" r:id="R221a9101b7c944e4"/>
    <p:sldId xmlns:r="http://schemas.openxmlformats.org/officeDocument/2006/relationships" id="259" r:id="Re7897181769647fb"/>
    <p:sldId xmlns:r="http://schemas.openxmlformats.org/officeDocument/2006/relationships" id="260" r:id="R25481964799b4f0c"/>
    <p:sldId xmlns:r="http://schemas.openxmlformats.org/officeDocument/2006/relationships" id="261" r:id="R1aa166bb864642de"/>
    <p:sldId xmlns:r="http://schemas.openxmlformats.org/officeDocument/2006/relationships" id="262" r:id="R5a4237efa4e3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71254621a4618" /><Relationship Type="http://schemas.openxmlformats.org/officeDocument/2006/relationships/slide" Target="/ppt/slides/slide1.xml" Id="R94a4bd5d415a4a3e" /><Relationship Type="http://schemas.openxmlformats.org/officeDocument/2006/relationships/slide" Target="/ppt/slides/slide2.xml" Id="Rfb76813f90fe4440" /><Relationship Type="http://schemas.openxmlformats.org/officeDocument/2006/relationships/slide" Target="/ppt/slides/slide3.xml" Id="R221a9101b7c944e4" /><Relationship Type="http://schemas.openxmlformats.org/officeDocument/2006/relationships/slide" Target="/ppt/slides/slide4.xml" Id="Re7897181769647fb" /><Relationship Type="http://schemas.openxmlformats.org/officeDocument/2006/relationships/slide" Target="/ppt/slides/slide5.xml" Id="R25481964799b4f0c" /><Relationship Type="http://schemas.openxmlformats.org/officeDocument/2006/relationships/slide" Target="/ppt/slides/slide6.xml" Id="R1aa166bb864642de" /><Relationship Type="http://schemas.openxmlformats.org/officeDocument/2006/relationships/slide" Target="/ppt/slides/slide7.xml" Id="R5a4237efa4e3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6a2d926ab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5f9ff8c04c76" /><Relationship Type="http://schemas.openxmlformats.org/officeDocument/2006/relationships/theme" Target="/ppt/slideMasters/theme/theme1.xml" Id="R65fa19a08b0b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55f9ff8c0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6f4e9eee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d291e659b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273da407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aae9c054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fb662e69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eaafc89b3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2d8ce953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