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e9923522c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e66c0006e4611"/>
  </p:sldMasterIdLst>
  <p:sldIdLst>
    <p:sldId xmlns:r="http://schemas.openxmlformats.org/officeDocument/2006/relationships" id="256" r:id="R9546d173747042c3"/>
    <p:sldId xmlns:r="http://schemas.openxmlformats.org/officeDocument/2006/relationships" id="257" r:id="R6e5cfdc4a1d44104"/>
    <p:sldId xmlns:r="http://schemas.openxmlformats.org/officeDocument/2006/relationships" id="258" r:id="Ref406ecd1f7d4623"/>
    <p:sldId xmlns:r="http://schemas.openxmlformats.org/officeDocument/2006/relationships" id="259" r:id="R13dd572d1bd34e81"/>
    <p:sldId xmlns:r="http://schemas.openxmlformats.org/officeDocument/2006/relationships" id="260" r:id="R641a7051d3324101"/>
    <p:sldId xmlns:r="http://schemas.openxmlformats.org/officeDocument/2006/relationships" id="261" r:id="Rdc416a44ac5946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e66c0006e4611" /><Relationship Type="http://schemas.openxmlformats.org/officeDocument/2006/relationships/slide" Target="/ppt/slides/slide1.xml" Id="R9546d173747042c3" /><Relationship Type="http://schemas.openxmlformats.org/officeDocument/2006/relationships/slide" Target="/ppt/slides/slide2.xml" Id="R6e5cfdc4a1d44104" /><Relationship Type="http://schemas.openxmlformats.org/officeDocument/2006/relationships/slide" Target="/ppt/slides/slide3.xml" Id="Ref406ecd1f7d4623" /><Relationship Type="http://schemas.openxmlformats.org/officeDocument/2006/relationships/slide" Target="/ppt/slides/slide4.xml" Id="R13dd572d1bd34e81" /><Relationship Type="http://schemas.openxmlformats.org/officeDocument/2006/relationships/slide" Target="/ppt/slides/slide5.xml" Id="R641a7051d3324101" /><Relationship Type="http://schemas.openxmlformats.org/officeDocument/2006/relationships/slide" Target="/ppt/slides/slide6.xml" Id="Rdc416a44ac5946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fdd8b2c80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0eb7a6264547" /><Relationship Type="http://schemas.openxmlformats.org/officeDocument/2006/relationships/theme" Target="/ppt/slideMasters/theme/theme1.xml" Id="Rc66b4bbc04eb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f60eb7a626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525b8787446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05be0da11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c0afdc5a642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1594ffe79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6d08fc3f7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4e8f547af4d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UNION GEIRANGER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GEIRANGER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GEIRANGER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GEIRANGER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GEIRANGER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GEIRANGER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6216 Geiranger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26 83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geiranger@hotelunion.no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960 465 725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GEIRANGER AS</a:t>
            </a:r>
          </a:p>
        </p:txBody>
      </p:sp>
    </p:spTree>
  </p:cSld>
  <p:clrMapOvr>
    <a:masterClrMapping xmlns:a="http://schemas.openxmlformats.org/drawingml/2006/main"/>
  </p:clrMapOvr>
</p:sld>
</file>