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7b28adf57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f8cebc64c4f58"/>
  </p:sldMasterIdLst>
  <p:sldIdLst>
    <p:sldId xmlns:r="http://schemas.openxmlformats.org/officeDocument/2006/relationships" id="256" r:id="Rb87e9215710b4666"/>
    <p:sldId xmlns:r="http://schemas.openxmlformats.org/officeDocument/2006/relationships" id="257" r:id="R469902c05e5048fa"/>
    <p:sldId xmlns:r="http://schemas.openxmlformats.org/officeDocument/2006/relationships" id="258" r:id="R8d367ad474944ee2"/>
    <p:sldId xmlns:r="http://schemas.openxmlformats.org/officeDocument/2006/relationships" id="259" r:id="Rb7a9e4445385473f"/>
    <p:sldId xmlns:r="http://schemas.openxmlformats.org/officeDocument/2006/relationships" id="260" r:id="Rd0c437b5fbc949b9"/>
    <p:sldId xmlns:r="http://schemas.openxmlformats.org/officeDocument/2006/relationships" id="261" r:id="Red50b4ac7f59481b"/>
    <p:sldId xmlns:r="http://schemas.openxmlformats.org/officeDocument/2006/relationships" id="262" r:id="R37588266d978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f8cebc64c4f58" /><Relationship Type="http://schemas.openxmlformats.org/officeDocument/2006/relationships/slide" Target="/ppt/slides/slide1.xml" Id="Rb87e9215710b4666" /><Relationship Type="http://schemas.openxmlformats.org/officeDocument/2006/relationships/slide" Target="/ppt/slides/slide2.xml" Id="R469902c05e5048fa" /><Relationship Type="http://schemas.openxmlformats.org/officeDocument/2006/relationships/slide" Target="/ppt/slides/slide3.xml" Id="R8d367ad474944ee2" /><Relationship Type="http://schemas.openxmlformats.org/officeDocument/2006/relationships/slide" Target="/ppt/slides/slide4.xml" Id="Rb7a9e4445385473f" /><Relationship Type="http://schemas.openxmlformats.org/officeDocument/2006/relationships/slide" Target="/ppt/slides/slide5.xml" Id="Rd0c437b5fbc949b9" /><Relationship Type="http://schemas.openxmlformats.org/officeDocument/2006/relationships/slide" Target="/ppt/slides/slide6.xml" Id="Red50b4ac7f59481b" /><Relationship Type="http://schemas.openxmlformats.org/officeDocument/2006/relationships/slide" Target="/ppt/slides/slide7.xml" Id="R37588266d978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b3f5424a4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1cfc81d484b27" /><Relationship Type="http://schemas.openxmlformats.org/officeDocument/2006/relationships/theme" Target="/ppt/slideMasters/theme/theme1.xml" Id="R4b1fae6075f1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1cfc81d48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2f2d01d06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b5b0699e2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4358562b5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dbdd76d7a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3442c0811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81acde8bd41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40fd18f4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MATBUA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MATBUA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71 122 893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10 946 611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MATBUA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Haugsundgata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3303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32757030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959 966 931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MATBUA AS</a:t>
            </a:r>
          </a:p>
        </p:txBody>
      </p:sp>
    </p:spTree>
  </p:cSld>
  <p:clrMapOvr>
    <a:masterClrMapping xmlns:a="http://schemas.openxmlformats.org/drawingml/2006/main"/>
  </p:clrMapOvr>
</p:sld>
</file>