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3dbc9f2b96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c6ea398db4b91"/>
  </p:sldMasterIdLst>
  <p:sldIdLst>
    <p:sldId xmlns:r="http://schemas.openxmlformats.org/officeDocument/2006/relationships" id="256" r:id="Rb357e4b9cc904280"/>
    <p:sldId xmlns:r="http://schemas.openxmlformats.org/officeDocument/2006/relationships" id="257" r:id="R9ad1db638a19424d"/>
    <p:sldId xmlns:r="http://schemas.openxmlformats.org/officeDocument/2006/relationships" id="258" r:id="R82e08d250d4d40bf"/>
    <p:sldId xmlns:r="http://schemas.openxmlformats.org/officeDocument/2006/relationships" id="259" r:id="Re6b835a9ba764164"/>
    <p:sldId xmlns:r="http://schemas.openxmlformats.org/officeDocument/2006/relationships" id="260" r:id="Raa7c3852519442e0"/>
    <p:sldId xmlns:r="http://schemas.openxmlformats.org/officeDocument/2006/relationships" id="261" r:id="R6e2468fd34764dab"/>
    <p:sldId xmlns:r="http://schemas.openxmlformats.org/officeDocument/2006/relationships" id="262" r:id="R4042459e90c7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c6ea398db4b91" /><Relationship Type="http://schemas.openxmlformats.org/officeDocument/2006/relationships/slide" Target="/ppt/slides/slide1.xml" Id="Rb357e4b9cc904280" /><Relationship Type="http://schemas.openxmlformats.org/officeDocument/2006/relationships/slide" Target="/ppt/slides/slide2.xml" Id="R9ad1db638a19424d" /><Relationship Type="http://schemas.openxmlformats.org/officeDocument/2006/relationships/slide" Target="/ppt/slides/slide3.xml" Id="R82e08d250d4d40bf" /><Relationship Type="http://schemas.openxmlformats.org/officeDocument/2006/relationships/slide" Target="/ppt/slides/slide4.xml" Id="Re6b835a9ba764164" /><Relationship Type="http://schemas.openxmlformats.org/officeDocument/2006/relationships/slide" Target="/ppt/slides/slide5.xml" Id="Raa7c3852519442e0" /><Relationship Type="http://schemas.openxmlformats.org/officeDocument/2006/relationships/slide" Target="/ppt/slides/slide6.xml" Id="R6e2468fd34764dab" /><Relationship Type="http://schemas.openxmlformats.org/officeDocument/2006/relationships/slide" Target="/ppt/slides/slide7.xml" Id="R4042459e90c7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886fb4302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2343a6ebd4fa3" /><Relationship Type="http://schemas.openxmlformats.org/officeDocument/2006/relationships/theme" Target="/ppt/slideMasters/theme/theme1.xml" Id="Rc598027083fa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2343a6ebd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407dd76ca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d7cf92398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6aa4135ca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ee3f6636d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440c193db4c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0e43dfdc445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c7a94496d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LABUKT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LABUKT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LABUKT AS ble etablert [år] og holder til i Sjursnes.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LABUKT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LABUKT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LABUKT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8 877 866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2 212 616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LABUKT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ANITA MORTENSEN BRUVOLD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HAUAN &amp; SØNNER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ANDRÉ BRUVOLD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LABUKT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LABUKT AS, Stordalstrandvegen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9030 Sjursnes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69 12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joker.sjursnes@joker.no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959 952 434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LABUKT AS</a:t>
            </a:r>
          </a:p>
        </p:txBody>
      </p:sp>
    </p:spTree>
  </p:cSld>
  <p:clrMapOvr>
    <a:masterClrMapping xmlns:a="http://schemas.openxmlformats.org/drawingml/2006/main"/>
  </p:clrMapOvr>
</p:sld>
</file>