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0527cabb3c43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26c226bdc7424c"/>
  </p:sldMasterIdLst>
  <p:sldIdLst>
    <p:sldId xmlns:r="http://schemas.openxmlformats.org/officeDocument/2006/relationships" id="256" r:id="Rebb55c80f88248b6"/>
    <p:sldId xmlns:r="http://schemas.openxmlformats.org/officeDocument/2006/relationships" id="257" r:id="R9a27d6bb2734401b"/>
    <p:sldId xmlns:r="http://schemas.openxmlformats.org/officeDocument/2006/relationships" id="258" r:id="Ra17862684676439f"/>
    <p:sldId xmlns:r="http://schemas.openxmlformats.org/officeDocument/2006/relationships" id="259" r:id="R3a117e0f276c4875"/>
    <p:sldId xmlns:r="http://schemas.openxmlformats.org/officeDocument/2006/relationships" id="260" r:id="R2158972c047f43b8"/>
    <p:sldId xmlns:r="http://schemas.openxmlformats.org/officeDocument/2006/relationships" id="261" r:id="Rcdcd5891b46f41ed"/>
    <p:sldId xmlns:r="http://schemas.openxmlformats.org/officeDocument/2006/relationships" id="262" r:id="Ref8c0032a6fe47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26c226bdc7424c" /><Relationship Type="http://schemas.openxmlformats.org/officeDocument/2006/relationships/slide" Target="/ppt/slides/slide1.xml" Id="Rebb55c80f88248b6" /><Relationship Type="http://schemas.openxmlformats.org/officeDocument/2006/relationships/slide" Target="/ppt/slides/slide2.xml" Id="R9a27d6bb2734401b" /><Relationship Type="http://schemas.openxmlformats.org/officeDocument/2006/relationships/slide" Target="/ppt/slides/slide3.xml" Id="Ra17862684676439f" /><Relationship Type="http://schemas.openxmlformats.org/officeDocument/2006/relationships/slide" Target="/ppt/slides/slide4.xml" Id="R3a117e0f276c4875" /><Relationship Type="http://schemas.openxmlformats.org/officeDocument/2006/relationships/slide" Target="/ppt/slides/slide5.xml" Id="R2158972c047f43b8" /><Relationship Type="http://schemas.openxmlformats.org/officeDocument/2006/relationships/slide" Target="/ppt/slides/slide6.xml" Id="Rcdcd5891b46f41ed" /><Relationship Type="http://schemas.openxmlformats.org/officeDocument/2006/relationships/slide" Target="/ppt/slides/slide7.xml" Id="Ref8c0032a6fe47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c5f711059541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41996d6cc4e1b" /><Relationship Type="http://schemas.openxmlformats.org/officeDocument/2006/relationships/theme" Target="/ppt/slideMasters/theme/theme1.xml" Id="R862161005bee4a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941996d6cc4e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adb6303bb41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b2d3c7d2243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56326384e4d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c05cd6cd74e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c84dd9bfe41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99392f93544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6e106e1804c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BRØDRENE ANDREASSEN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ANDREASSEN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ANDREASSEN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ANDREASSEN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ANDREASSEN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ANDREASSEN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23 536 067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−3 573 478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−1 045 814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21 515 700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41 390 531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ANDREASSEN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ANDRÉ ANDREASSEN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ANDREASSEN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ANDREASSEN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Normannsgata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66 67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959 946 833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ANDREASSEN AS</a:t>
            </a:r>
          </a:p>
        </p:txBody>
      </p:sp>
    </p:spTree>
  </p:cSld>
  <p:clrMapOvr>
    <a:masterClrMapping xmlns:a="http://schemas.openxmlformats.org/drawingml/2006/main"/>
  </p:clrMapOvr>
</p:sld>
</file>