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644f43624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3417c08a74cb0"/>
  </p:sldMasterIdLst>
  <p:sldIdLst>
    <p:sldId xmlns:r="http://schemas.openxmlformats.org/officeDocument/2006/relationships" id="256" r:id="Ra9a94b0b31c04f4f"/>
    <p:sldId xmlns:r="http://schemas.openxmlformats.org/officeDocument/2006/relationships" id="257" r:id="Ra62ee9efd8784568"/>
    <p:sldId xmlns:r="http://schemas.openxmlformats.org/officeDocument/2006/relationships" id="258" r:id="R74dda082d9b34f37"/>
    <p:sldId xmlns:r="http://schemas.openxmlformats.org/officeDocument/2006/relationships" id="259" r:id="R168706f070c14011"/>
    <p:sldId xmlns:r="http://schemas.openxmlformats.org/officeDocument/2006/relationships" id="260" r:id="R436f09805feb4fd1"/>
    <p:sldId xmlns:r="http://schemas.openxmlformats.org/officeDocument/2006/relationships" id="261" r:id="Rebcbe1675a0f4fca"/>
    <p:sldId xmlns:r="http://schemas.openxmlformats.org/officeDocument/2006/relationships" id="262" r:id="R9143785894ef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3417c08a74cb0" /><Relationship Type="http://schemas.openxmlformats.org/officeDocument/2006/relationships/slide" Target="/ppt/slides/slide1.xml" Id="Ra9a94b0b31c04f4f" /><Relationship Type="http://schemas.openxmlformats.org/officeDocument/2006/relationships/slide" Target="/ppt/slides/slide2.xml" Id="Ra62ee9efd8784568" /><Relationship Type="http://schemas.openxmlformats.org/officeDocument/2006/relationships/slide" Target="/ppt/slides/slide3.xml" Id="R74dda082d9b34f37" /><Relationship Type="http://schemas.openxmlformats.org/officeDocument/2006/relationships/slide" Target="/ppt/slides/slide4.xml" Id="R168706f070c14011" /><Relationship Type="http://schemas.openxmlformats.org/officeDocument/2006/relationships/slide" Target="/ppt/slides/slide5.xml" Id="R436f09805feb4fd1" /><Relationship Type="http://schemas.openxmlformats.org/officeDocument/2006/relationships/slide" Target="/ppt/slides/slide6.xml" Id="Rebcbe1675a0f4fca" /><Relationship Type="http://schemas.openxmlformats.org/officeDocument/2006/relationships/slide" Target="/ppt/slides/slide7.xml" Id="R9143785894ef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24806daf4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aad7679446ed" /><Relationship Type="http://schemas.openxmlformats.org/officeDocument/2006/relationships/theme" Target="/ppt/slideMasters/theme/theme1.xml" Id="Rcd967f49e159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faad76794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64e993b7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4cd18621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a9a21e701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7f4a4d69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7bb080af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19438fa7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f60edf11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