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61cbb3acc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ce8e5c2f343af"/>
  </p:sldMasterIdLst>
  <p:sldIdLst>
    <p:sldId xmlns:r="http://schemas.openxmlformats.org/officeDocument/2006/relationships" id="256" r:id="R7d6e27ced2b44ef7"/>
    <p:sldId xmlns:r="http://schemas.openxmlformats.org/officeDocument/2006/relationships" id="257" r:id="R9b0f5f1669414d1c"/>
    <p:sldId xmlns:r="http://schemas.openxmlformats.org/officeDocument/2006/relationships" id="258" r:id="Re7a923c538714123"/>
    <p:sldId xmlns:r="http://schemas.openxmlformats.org/officeDocument/2006/relationships" id="259" r:id="Rb577db683ea44c86"/>
    <p:sldId xmlns:r="http://schemas.openxmlformats.org/officeDocument/2006/relationships" id="260" r:id="R7f7739f038c045b6"/>
    <p:sldId xmlns:r="http://schemas.openxmlformats.org/officeDocument/2006/relationships" id="261" r:id="Rac06bf9ebb53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ce8e5c2f343af" /><Relationship Type="http://schemas.openxmlformats.org/officeDocument/2006/relationships/slide" Target="/ppt/slides/slide1.xml" Id="R7d6e27ced2b44ef7" /><Relationship Type="http://schemas.openxmlformats.org/officeDocument/2006/relationships/slide" Target="/ppt/slides/slide2.xml" Id="R9b0f5f1669414d1c" /><Relationship Type="http://schemas.openxmlformats.org/officeDocument/2006/relationships/slide" Target="/ppt/slides/slide3.xml" Id="Re7a923c538714123" /><Relationship Type="http://schemas.openxmlformats.org/officeDocument/2006/relationships/slide" Target="/ppt/slides/slide4.xml" Id="Rb577db683ea44c86" /><Relationship Type="http://schemas.openxmlformats.org/officeDocument/2006/relationships/slide" Target="/ppt/slides/slide5.xml" Id="R7f7739f038c045b6" /><Relationship Type="http://schemas.openxmlformats.org/officeDocument/2006/relationships/slide" Target="/ppt/slides/slide6.xml" Id="Rac06bf9ebb53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5cab84823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4177cd86b4a4b" /><Relationship Type="http://schemas.openxmlformats.org/officeDocument/2006/relationships/theme" Target="/ppt/slideMasters/theme/theme1.xml" Id="Rdacd53aa8d5f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4177cd86b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b4e85fb86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106f5a84e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c957d2c944a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895dd4291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d9e7c7a0e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bad00189b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BETHANIASTIFTELSEN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BETHANIASTIFTELSEN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58 455 190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58 455 190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Oalsgata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56 41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www.badeog.net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959 660 999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BETHANIASTIFTELSEN</a:t>
            </a:r>
          </a:p>
        </p:txBody>
      </p:sp>
    </p:spTree>
  </p:cSld>
  <p:clrMapOvr>
    <a:masterClrMapping xmlns:a="http://schemas.openxmlformats.org/drawingml/2006/main"/>
  </p:clrMapOvr>
</p:sld>
</file>