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2db48a099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83a78efc243f5"/>
  </p:sldMasterIdLst>
  <p:sldIdLst>
    <p:sldId xmlns:r="http://schemas.openxmlformats.org/officeDocument/2006/relationships" id="256" r:id="R091932e6b7e24bf6"/>
    <p:sldId xmlns:r="http://schemas.openxmlformats.org/officeDocument/2006/relationships" id="257" r:id="R2924edf59b0641c2"/>
    <p:sldId xmlns:r="http://schemas.openxmlformats.org/officeDocument/2006/relationships" id="258" r:id="R945cfb589e9046b1"/>
    <p:sldId xmlns:r="http://schemas.openxmlformats.org/officeDocument/2006/relationships" id="259" r:id="Rc863a9d70b18417e"/>
    <p:sldId xmlns:r="http://schemas.openxmlformats.org/officeDocument/2006/relationships" id="260" r:id="Rc0c1285c348b482e"/>
    <p:sldId xmlns:r="http://schemas.openxmlformats.org/officeDocument/2006/relationships" id="261" r:id="Rfeecccfd13c94944"/>
    <p:sldId xmlns:r="http://schemas.openxmlformats.org/officeDocument/2006/relationships" id="262" r:id="Rbca2e9e03964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83a78efc243f5" /><Relationship Type="http://schemas.openxmlformats.org/officeDocument/2006/relationships/slide" Target="/ppt/slides/slide1.xml" Id="R091932e6b7e24bf6" /><Relationship Type="http://schemas.openxmlformats.org/officeDocument/2006/relationships/slide" Target="/ppt/slides/slide2.xml" Id="R2924edf59b0641c2" /><Relationship Type="http://schemas.openxmlformats.org/officeDocument/2006/relationships/slide" Target="/ppt/slides/slide3.xml" Id="R945cfb589e9046b1" /><Relationship Type="http://schemas.openxmlformats.org/officeDocument/2006/relationships/slide" Target="/ppt/slides/slide4.xml" Id="Rc863a9d70b18417e" /><Relationship Type="http://schemas.openxmlformats.org/officeDocument/2006/relationships/slide" Target="/ppt/slides/slide5.xml" Id="Rc0c1285c348b482e" /><Relationship Type="http://schemas.openxmlformats.org/officeDocument/2006/relationships/slide" Target="/ppt/slides/slide6.xml" Id="Rfeecccfd13c94944" /><Relationship Type="http://schemas.openxmlformats.org/officeDocument/2006/relationships/slide" Target="/ppt/slides/slide7.xml" Id="Rbca2e9e03964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a2ee5c4f2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7e99b06b47b6" /><Relationship Type="http://schemas.openxmlformats.org/officeDocument/2006/relationships/theme" Target="/ppt/slideMasters/theme/theme1.xml" Id="Rab06356a88d0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17e99b06b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c86f27f62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fd0da26f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25b81080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c46bfa0a6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9fc8886e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6b5a6cc6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8ff520ec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SHIPPING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453 184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16 181 123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51629999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959 620 148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SHIPPING AS</a:t>
            </a:r>
          </a:p>
        </p:txBody>
      </p:sp>
    </p:spTree>
  </p:cSld>
  <p:clrMapOvr>
    <a:masterClrMapping xmlns:a="http://schemas.openxmlformats.org/drawingml/2006/main"/>
  </p:clrMapOvr>
</p:sld>
</file>