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51aa1b4e3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46ae076154196"/>
  </p:sldMasterIdLst>
  <p:sldIdLst>
    <p:sldId xmlns:r="http://schemas.openxmlformats.org/officeDocument/2006/relationships" id="256" r:id="R5462a44fb51b467a"/>
    <p:sldId xmlns:r="http://schemas.openxmlformats.org/officeDocument/2006/relationships" id="257" r:id="R06c51d801703439a"/>
    <p:sldId xmlns:r="http://schemas.openxmlformats.org/officeDocument/2006/relationships" id="258" r:id="R42915330886245ef"/>
    <p:sldId xmlns:r="http://schemas.openxmlformats.org/officeDocument/2006/relationships" id="259" r:id="Rda47ebbd13624120"/>
    <p:sldId xmlns:r="http://schemas.openxmlformats.org/officeDocument/2006/relationships" id="260" r:id="Rd6e7286056cc4e55"/>
    <p:sldId xmlns:r="http://schemas.openxmlformats.org/officeDocument/2006/relationships" id="261" r:id="Re16708261baa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46ae076154196" /><Relationship Type="http://schemas.openxmlformats.org/officeDocument/2006/relationships/slide" Target="/ppt/slides/slide1.xml" Id="R5462a44fb51b467a" /><Relationship Type="http://schemas.openxmlformats.org/officeDocument/2006/relationships/slide" Target="/ppt/slides/slide2.xml" Id="R06c51d801703439a" /><Relationship Type="http://schemas.openxmlformats.org/officeDocument/2006/relationships/slide" Target="/ppt/slides/slide3.xml" Id="R42915330886245ef" /><Relationship Type="http://schemas.openxmlformats.org/officeDocument/2006/relationships/slide" Target="/ppt/slides/slide4.xml" Id="Rda47ebbd13624120" /><Relationship Type="http://schemas.openxmlformats.org/officeDocument/2006/relationships/slide" Target="/ppt/slides/slide5.xml" Id="Rd6e7286056cc4e55" /><Relationship Type="http://schemas.openxmlformats.org/officeDocument/2006/relationships/slide" Target="/ppt/slides/slide6.xml" Id="Re16708261baa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033bde7f2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1297e5515465a" /><Relationship Type="http://schemas.openxmlformats.org/officeDocument/2006/relationships/theme" Target="/ppt/slideMasters/theme/theme1.xml" Id="Rb5b708d82eee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1297e5515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283e6739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4161c60d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435b2c1d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80b071c9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b63b7e01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b08f9a5f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51629999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959 620 148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