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45775e4002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b5e5ba9c542b1"/>
  </p:sldMasterIdLst>
  <p:sldIdLst>
    <p:sldId xmlns:r="http://schemas.openxmlformats.org/officeDocument/2006/relationships" id="256" r:id="R448d65a46d7d48ab"/>
    <p:sldId xmlns:r="http://schemas.openxmlformats.org/officeDocument/2006/relationships" id="257" r:id="Rdef4615e699e434c"/>
    <p:sldId xmlns:r="http://schemas.openxmlformats.org/officeDocument/2006/relationships" id="258" r:id="Rc210a72b56594941"/>
    <p:sldId xmlns:r="http://schemas.openxmlformats.org/officeDocument/2006/relationships" id="259" r:id="Rc844ed9e78994d31"/>
    <p:sldId xmlns:r="http://schemas.openxmlformats.org/officeDocument/2006/relationships" id="260" r:id="R9830fcc1b47c4e74"/>
    <p:sldId xmlns:r="http://schemas.openxmlformats.org/officeDocument/2006/relationships" id="261" r:id="Rc55da6d5a0c944ff"/>
    <p:sldId xmlns:r="http://schemas.openxmlformats.org/officeDocument/2006/relationships" id="262" r:id="R52e9cd89acf04f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b5e5ba9c542b1" /><Relationship Type="http://schemas.openxmlformats.org/officeDocument/2006/relationships/slide" Target="/ppt/slides/slide1.xml" Id="R448d65a46d7d48ab" /><Relationship Type="http://schemas.openxmlformats.org/officeDocument/2006/relationships/slide" Target="/ppt/slides/slide2.xml" Id="Rdef4615e699e434c" /><Relationship Type="http://schemas.openxmlformats.org/officeDocument/2006/relationships/slide" Target="/ppt/slides/slide3.xml" Id="Rc210a72b56594941" /><Relationship Type="http://schemas.openxmlformats.org/officeDocument/2006/relationships/slide" Target="/ppt/slides/slide4.xml" Id="Rc844ed9e78994d31" /><Relationship Type="http://schemas.openxmlformats.org/officeDocument/2006/relationships/slide" Target="/ppt/slides/slide5.xml" Id="R9830fcc1b47c4e74" /><Relationship Type="http://schemas.openxmlformats.org/officeDocument/2006/relationships/slide" Target="/ppt/slides/slide6.xml" Id="Rc55da6d5a0c944ff" /><Relationship Type="http://schemas.openxmlformats.org/officeDocument/2006/relationships/slide" Target="/ppt/slides/slide7.xml" Id="R52e9cd89acf04f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b0ba679164f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e53c3301b41ba" /><Relationship Type="http://schemas.openxmlformats.org/officeDocument/2006/relationships/theme" Target="/ppt/slideMasters/theme/theme1.xml" Id="Rcc7d7a00da6946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ee53c3301b41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862f5333647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d8d8a596241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bdeec35eb4a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e41269e4a4d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15634e5fe44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fa74a90614b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747f26f604b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PROJECT COMPETENCE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PROJECT COMPETENCE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3 944 178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1 170 278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4 924 332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5 663 322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CLIVE ROBERT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HARRINGTON ANNE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Fossbergjordet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08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post@projectcompetence.no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959 583 153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