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6c463a05c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a3ebd5c06433e"/>
  </p:sldMasterIdLst>
  <p:sldIdLst>
    <p:sldId xmlns:r="http://schemas.openxmlformats.org/officeDocument/2006/relationships" id="256" r:id="Refd8e850207041ec"/>
    <p:sldId xmlns:r="http://schemas.openxmlformats.org/officeDocument/2006/relationships" id="257" r:id="R09729c38e5ae4f0a"/>
    <p:sldId xmlns:r="http://schemas.openxmlformats.org/officeDocument/2006/relationships" id="258" r:id="Reec8ae45ac8140ac"/>
    <p:sldId xmlns:r="http://schemas.openxmlformats.org/officeDocument/2006/relationships" id="259" r:id="Rd24abc6ae87c4cbe"/>
    <p:sldId xmlns:r="http://schemas.openxmlformats.org/officeDocument/2006/relationships" id="260" r:id="R9503fde6d12e4893"/>
    <p:sldId xmlns:r="http://schemas.openxmlformats.org/officeDocument/2006/relationships" id="261" r:id="R463e771db37043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a3ebd5c06433e" /><Relationship Type="http://schemas.openxmlformats.org/officeDocument/2006/relationships/slide" Target="/ppt/slides/slide1.xml" Id="Refd8e850207041ec" /><Relationship Type="http://schemas.openxmlformats.org/officeDocument/2006/relationships/slide" Target="/ppt/slides/slide2.xml" Id="R09729c38e5ae4f0a" /><Relationship Type="http://schemas.openxmlformats.org/officeDocument/2006/relationships/slide" Target="/ppt/slides/slide3.xml" Id="Reec8ae45ac8140ac" /><Relationship Type="http://schemas.openxmlformats.org/officeDocument/2006/relationships/slide" Target="/ppt/slides/slide4.xml" Id="Rd24abc6ae87c4cbe" /><Relationship Type="http://schemas.openxmlformats.org/officeDocument/2006/relationships/slide" Target="/ppt/slides/slide5.xml" Id="R9503fde6d12e4893" /><Relationship Type="http://schemas.openxmlformats.org/officeDocument/2006/relationships/slide" Target="/ppt/slides/slide6.xml" Id="R463e771db37043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71c1a3cb6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fb345f35f4897" /><Relationship Type="http://schemas.openxmlformats.org/officeDocument/2006/relationships/theme" Target="/ppt/slideMasters/theme/theme1.xml" Id="R808098608a7d48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afb345f35f48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074c1587643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4621605cb4b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588022c5042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da855ab4f4a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23e8c887241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cf2692b0848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PROJECT COMPETENCE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COMPETENCE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COMPETENCE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COMPETENCE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COMPETENCE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COMPETENCE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Fossbergjordet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80 08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post@projectcompetence.no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959 583 153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COMPETENCE AS</a:t>
            </a:r>
          </a:p>
        </p:txBody>
      </p:sp>
    </p:spTree>
  </p:cSld>
  <p:clrMapOvr>
    <a:masterClrMapping xmlns:a="http://schemas.openxmlformats.org/drawingml/2006/main"/>
  </p:clrMapOvr>
</p:sld>
</file>