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15d2cde5d64e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00dfa3ce574522"/>
  </p:sldMasterIdLst>
  <p:sldIdLst>
    <p:sldId xmlns:r="http://schemas.openxmlformats.org/officeDocument/2006/relationships" id="256" r:id="R325aa04392af4ac3"/>
    <p:sldId xmlns:r="http://schemas.openxmlformats.org/officeDocument/2006/relationships" id="257" r:id="Rc2d73eef3059496f"/>
    <p:sldId xmlns:r="http://schemas.openxmlformats.org/officeDocument/2006/relationships" id="258" r:id="Rd655729ec2bc4282"/>
    <p:sldId xmlns:r="http://schemas.openxmlformats.org/officeDocument/2006/relationships" id="259" r:id="Rf23854ebab4e4578"/>
    <p:sldId xmlns:r="http://schemas.openxmlformats.org/officeDocument/2006/relationships" id="260" r:id="R87b7e85bdad84d1f"/>
    <p:sldId xmlns:r="http://schemas.openxmlformats.org/officeDocument/2006/relationships" id="261" r:id="R35c5a024b6b047e5"/>
    <p:sldId xmlns:r="http://schemas.openxmlformats.org/officeDocument/2006/relationships" id="262" r:id="R76dee263d30a43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00dfa3ce574522" /><Relationship Type="http://schemas.openxmlformats.org/officeDocument/2006/relationships/slide" Target="/ppt/slides/slide1.xml" Id="R325aa04392af4ac3" /><Relationship Type="http://schemas.openxmlformats.org/officeDocument/2006/relationships/slide" Target="/ppt/slides/slide2.xml" Id="Rc2d73eef3059496f" /><Relationship Type="http://schemas.openxmlformats.org/officeDocument/2006/relationships/slide" Target="/ppt/slides/slide3.xml" Id="Rd655729ec2bc4282" /><Relationship Type="http://schemas.openxmlformats.org/officeDocument/2006/relationships/slide" Target="/ppt/slides/slide4.xml" Id="Rf23854ebab4e4578" /><Relationship Type="http://schemas.openxmlformats.org/officeDocument/2006/relationships/slide" Target="/ppt/slides/slide5.xml" Id="R87b7e85bdad84d1f" /><Relationship Type="http://schemas.openxmlformats.org/officeDocument/2006/relationships/slide" Target="/ppt/slides/slide6.xml" Id="R35c5a024b6b047e5" /><Relationship Type="http://schemas.openxmlformats.org/officeDocument/2006/relationships/slide" Target="/ppt/slides/slide7.xml" Id="R76dee263d30a43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97036845d04a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2debce8d645e9" /><Relationship Type="http://schemas.openxmlformats.org/officeDocument/2006/relationships/theme" Target="/ppt/slideMasters/theme/theme1.xml" Id="R0c7af8b1fff94b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72debce8d645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802f10af34f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b2436cf9647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8a53a429c4f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ea4e7334441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76f0563d847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473c0db7f41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65e8411f440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SENN GAVAS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SENN GAVAS AS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691 608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8 062 381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8 434 264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GLOMNES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959 557 721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