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613f64998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e0a1ed0454d33"/>
  </p:sldMasterIdLst>
  <p:sldIdLst>
    <p:sldId xmlns:r="http://schemas.openxmlformats.org/officeDocument/2006/relationships" id="256" r:id="R5d789d2630b24302"/>
    <p:sldId xmlns:r="http://schemas.openxmlformats.org/officeDocument/2006/relationships" id="257" r:id="R2d7971f7c31844d7"/>
    <p:sldId xmlns:r="http://schemas.openxmlformats.org/officeDocument/2006/relationships" id="258" r:id="R3ef0cb6cfc364d06"/>
    <p:sldId xmlns:r="http://schemas.openxmlformats.org/officeDocument/2006/relationships" id="259" r:id="R611587a868394e4e"/>
    <p:sldId xmlns:r="http://schemas.openxmlformats.org/officeDocument/2006/relationships" id="260" r:id="Ra69281e238dc493f"/>
    <p:sldId xmlns:r="http://schemas.openxmlformats.org/officeDocument/2006/relationships" id="261" r:id="R96e788fcd4dd48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e0a1ed0454d33" /><Relationship Type="http://schemas.openxmlformats.org/officeDocument/2006/relationships/slide" Target="/ppt/slides/slide1.xml" Id="R5d789d2630b24302" /><Relationship Type="http://schemas.openxmlformats.org/officeDocument/2006/relationships/slide" Target="/ppt/slides/slide2.xml" Id="R2d7971f7c31844d7" /><Relationship Type="http://schemas.openxmlformats.org/officeDocument/2006/relationships/slide" Target="/ppt/slides/slide3.xml" Id="R3ef0cb6cfc364d06" /><Relationship Type="http://schemas.openxmlformats.org/officeDocument/2006/relationships/slide" Target="/ppt/slides/slide4.xml" Id="R611587a868394e4e" /><Relationship Type="http://schemas.openxmlformats.org/officeDocument/2006/relationships/slide" Target="/ppt/slides/slide5.xml" Id="Ra69281e238dc493f" /><Relationship Type="http://schemas.openxmlformats.org/officeDocument/2006/relationships/slide" Target="/ppt/slides/slide6.xml" Id="R96e788fcd4dd48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697c8cf68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671b7c0e4f0a" /><Relationship Type="http://schemas.openxmlformats.org/officeDocument/2006/relationships/theme" Target="/ppt/slideMasters/theme/theme1.xml" Id="R0782ab333100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7671b7c0e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1beda5893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c9b69a51d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ae0128eae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fa0f66db7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a7852a5d0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e94c44c3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SENN GAVAS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