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c8e19eebe40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e07894d112459b"/>
  </p:sldMasterIdLst>
  <p:sldIdLst>
    <p:sldId xmlns:r="http://schemas.openxmlformats.org/officeDocument/2006/relationships" id="256" r:id="R26385b49d31d41c1"/>
    <p:sldId xmlns:r="http://schemas.openxmlformats.org/officeDocument/2006/relationships" id="257" r:id="R2c5e8857b1eb4b7f"/>
    <p:sldId xmlns:r="http://schemas.openxmlformats.org/officeDocument/2006/relationships" id="258" r:id="Rcd0abb2b008c42ea"/>
    <p:sldId xmlns:r="http://schemas.openxmlformats.org/officeDocument/2006/relationships" id="259" r:id="R19fe92b331c84675"/>
    <p:sldId xmlns:r="http://schemas.openxmlformats.org/officeDocument/2006/relationships" id="260" r:id="Rd975ee6180aa48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07894d112459b" /><Relationship Type="http://schemas.openxmlformats.org/officeDocument/2006/relationships/slide" Target="/ppt/slides/slide1.xml" Id="R26385b49d31d41c1" /><Relationship Type="http://schemas.openxmlformats.org/officeDocument/2006/relationships/slide" Target="/ppt/slides/slide2.xml" Id="R2c5e8857b1eb4b7f" /><Relationship Type="http://schemas.openxmlformats.org/officeDocument/2006/relationships/slide" Target="/ppt/slides/slide3.xml" Id="Rcd0abb2b008c42ea" /><Relationship Type="http://schemas.openxmlformats.org/officeDocument/2006/relationships/slide" Target="/ppt/slides/slide4.xml" Id="R19fe92b331c84675" /><Relationship Type="http://schemas.openxmlformats.org/officeDocument/2006/relationships/slide" Target="/ppt/slides/slide5.xml" Id="Rd975ee6180aa48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e67641251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84674571945e3" /><Relationship Type="http://schemas.openxmlformats.org/officeDocument/2006/relationships/theme" Target="/ppt/slideMasters/theme/theme1.xml" Id="Ra47b380893304b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84674571945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146283e5e4b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c2db2c95c4c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5242562a24b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7c8f5367546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dcb16324e4e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ETNE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KOMMUNE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TINGHUS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 75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post@etne.kommune.no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www.etne.kommune.no/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959 435 375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