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d9e6f8c8d840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33e1393e194715"/>
  </p:sldMasterIdLst>
  <p:sldIdLst>
    <p:sldId xmlns:r="http://schemas.openxmlformats.org/officeDocument/2006/relationships" id="256" r:id="R36f0a079ee7d42c2"/>
    <p:sldId xmlns:r="http://schemas.openxmlformats.org/officeDocument/2006/relationships" id="257" r:id="Rf3491490f0a0479a"/>
    <p:sldId xmlns:r="http://schemas.openxmlformats.org/officeDocument/2006/relationships" id="258" r:id="Rb6174ea9210e4853"/>
    <p:sldId xmlns:r="http://schemas.openxmlformats.org/officeDocument/2006/relationships" id="259" r:id="R9cc20e0200f4437a"/>
    <p:sldId xmlns:r="http://schemas.openxmlformats.org/officeDocument/2006/relationships" id="260" r:id="R366be693af75468b"/>
    <p:sldId xmlns:r="http://schemas.openxmlformats.org/officeDocument/2006/relationships" id="261" r:id="Rc665958c908042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3e1393e194715" /><Relationship Type="http://schemas.openxmlformats.org/officeDocument/2006/relationships/slide" Target="/ppt/slides/slide1.xml" Id="R36f0a079ee7d42c2" /><Relationship Type="http://schemas.openxmlformats.org/officeDocument/2006/relationships/slide" Target="/ppt/slides/slide2.xml" Id="Rf3491490f0a0479a" /><Relationship Type="http://schemas.openxmlformats.org/officeDocument/2006/relationships/slide" Target="/ppt/slides/slide3.xml" Id="Rb6174ea9210e4853" /><Relationship Type="http://schemas.openxmlformats.org/officeDocument/2006/relationships/slide" Target="/ppt/slides/slide4.xml" Id="R9cc20e0200f4437a" /><Relationship Type="http://schemas.openxmlformats.org/officeDocument/2006/relationships/slide" Target="/ppt/slides/slide5.xml" Id="R366be693af75468b" /><Relationship Type="http://schemas.openxmlformats.org/officeDocument/2006/relationships/slide" Target="/ppt/slides/slide6.xml" Id="Rc665958c908042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ef65bf07544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1cdea6af14f07" /><Relationship Type="http://schemas.openxmlformats.org/officeDocument/2006/relationships/theme" Target="/ppt/slideMasters/theme/theme1.xml" Id="R2dfc88c25b1649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71cdea6af1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1163dbb2647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9b79e6ccc40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1616ce7bf40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ae8d04f4642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290cee93d49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de64b4b5c40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ETNE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TINGHUS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 75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post@etne.kommune.no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www.etne.kommune.no/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959 435 375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