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a3e97a5b5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3aab3bdb14495a"/>
  </p:sldMasterIdLst>
  <p:sldIdLst>
    <p:sldId xmlns:r="http://schemas.openxmlformats.org/officeDocument/2006/relationships" id="256" r:id="Rf4a9f4b66ecc4bd8"/>
    <p:sldId xmlns:r="http://schemas.openxmlformats.org/officeDocument/2006/relationships" id="257" r:id="Raea26da527654f44"/>
    <p:sldId xmlns:r="http://schemas.openxmlformats.org/officeDocument/2006/relationships" id="258" r:id="R3be2833820694ae9"/>
    <p:sldId xmlns:r="http://schemas.openxmlformats.org/officeDocument/2006/relationships" id="259" r:id="Rd21f11c49d094070"/>
    <p:sldId xmlns:r="http://schemas.openxmlformats.org/officeDocument/2006/relationships" id="260" r:id="R69707207a745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3aab3bdb14495a" /><Relationship Type="http://schemas.openxmlformats.org/officeDocument/2006/relationships/slide" Target="/ppt/slides/slide1.xml" Id="Rf4a9f4b66ecc4bd8" /><Relationship Type="http://schemas.openxmlformats.org/officeDocument/2006/relationships/slide" Target="/ppt/slides/slide2.xml" Id="Raea26da527654f44" /><Relationship Type="http://schemas.openxmlformats.org/officeDocument/2006/relationships/slide" Target="/ppt/slides/slide3.xml" Id="R3be2833820694ae9" /><Relationship Type="http://schemas.openxmlformats.org/officeDocument/2006/relationships/slide" Target="/ppt/slides/slide4.xml" Id="Rd21f11c49d094070" /><Relationship Type="http://schemas.openxmlformats.org/officeDocument/2006/relationships/slide" Target="/ppt/slides/slide5.xml" Id="R69707207a745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323da793645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bb7111a64b83" /><Relationship Type="http://schemas.openxmlformats.org/officeDocument/2006/relationships/theme" Target="/ppt/slideMasters/theme/theme1.xml" Id="R7b3dea1f1e34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bbb7111a64b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c980997a0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f495aef554f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107efb02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9da116fe6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42bcc55844f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VÅLER KOMMUNE ble etablert [år] og holder til i Våler I Østfold.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Kjosveien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 28 91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959 272 581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VÅLER KOMMUNE</a:t>
            </a:r>
          </a:p>
        </p:txBody>
      </p:sp>
    </p:spTree>
  </p:cSld>
  <p:clrMapOvr>
    <a:masterClrMapping xmlns:a="http://schemas.openxmlformats.org/drawingml/2006/main"/>
  </p:clrMapOvr>
</p:sld>
</file>