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958d5eef546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33f39173144bc"/>
  </p:sldMasterIdLst>
  <p:sldIdLst>
    <p:sldId xmlns:r="http://schemas.openxmlformats.org/officeDocument/2006/relationships" id="256" r:id="R8cf7459f8ce64f6e"/>
    <p:sldId xmlns:r="http://schemas.openxmlformats.org/officeDocument/2006/relationships" id="257" r:id="R102ded1ba99f4b08"/>
    <p:sldId xmlns:r="http://schemas.openxmlformats.org/officeDocument/2006/relationships" id="258" r:id="R1bf875bdb7ec4323"/>
    <p:sldId xmlns:r="http://schemas.openxmlformats.org/officeDocument/2006/relationships" id="259" r:id="Rd0b9f3b676c64832"/>
    <p:sldId xmlns:r="http://schemas.openxmlformats.org/officeDocument/2006/relationships" id="260" r:id="R547770638c654a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33f39173144bc" /><Relationship Type="http://schemas.openxmlformats.org/officeDocument/2006/relationships/slide" Target="/ppt/slides/slide1.xml" Id="R8cf7459f8ce64f6e" /><Relationship Type="http://schemas.openxmlformats.org/officeDocument/2006/relationships/slide" Target="/ppt/slides/slide2.xml" Id="R102ded1ba99f4b08" /><Relationship Type="http://schemas.openxmlformats.org/officeDocument/2006/relationships/slide" Target="/ppt/slides/slide3.xml" Id="R1bf875bdb7ec4323" /><Relationship Type="http://schemas.openxmlformats.org/officeDocument/2006/relationships/slide" Target="/ppt/slides/slide4.xml" Id="Rd0b9f3b676c64832" /><Relationship Type="http://schemas.openxmlformats.org/officeDocument/2006/relationships/slide" Target="/ppt/slides/slide5.xml" Id="R547770638c654a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7c44cc7a848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a8e31d65f441b" /><Relationship Type="http://schemas.openxmlformats.org/officeDocument/2006/relationships/theme" Target="/ppt/slideMasters/theme/theme1.xml" Id="R0c6ea767b51f47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7a8e31d65f44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438aa721448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e5f510a774d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14b2d0bfd4c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97ec3bae247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fbaa3fb07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 KOMMUNE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postmottak@halden.kommune.no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