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1d8d8c2c8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54ce24cd34547"/>
  </p:sldMasterIdLst>
  <p:sldIdLst>
    <p:sldId xmlns:r="http://schemas.openxmlformats.org/officeDocument/2006/relationships" id="256" r:id="R33caa5b4c2094ecb"/>
    <p:sldId xmlns:r="http://schemas.openxmlformats.org/officeDocument/2006/relationships" id="257" r:id="R67929a06f4d14bc8"/>
    <p:sldId xmlns:r="http://schemas.openxmlformats.org/officeDocument/2006/relationships" id="258" r:id="R13779009da644d72"/>
    <p:sldId xmlns:r="http://schemas.openxmlformats.org/officeDocument/2006/relationships" id="259" r:id="Rae0503c394ba4650"/>
    <p:sldId xmlns:r="http://schemas.openxmlformats.org/officeDocument/2006/relationships" id="260" r:id="R6c522e4022ff4f50"/>
    <p:sldId xmlns:r="http://schemas.openxmlformats.org/officeDocument/2006/relationships" id="261" r:id="Rd7846ecf2814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54ce24cd34547" /><Relationship Type="http://schemas.openxmlformats.org/officeDocument/2006/relationships/slide" Target="/ppt/slides/slide1.xml" Id="R33caa5b4c2094ecb" /><Relationship Type="http://schemas.openxmlformats.org/officeDocument/2006/relationships/slide" Target="/ppt/slides/slide2.xml" Id="R67929a06f4d14bc8" /><Relationship Type="http://schemas.openxmlformats.org/officeDocument/2006/relationships/slide" Target="/ppt/slides/slide3.xml" Id="R13779009da644d72" /><Relationship Type="http://schemas.openxmlformats.org/officeDocument/2006/relationships/slide" Target="/ppt/slides/slide4.xml" Id="Rae0503c394ba4650" /><Relationship Type="http://schemas.openxmlformats.org/officeDocument/2006/relationships/slide" Target="/ppt/slides/slide5.xml" Id="R6c522e4022ff4f50" /><Relationship Type="http://schemas.openxmlformats.org/officeDocument/2006/relationships/slide" Target="/ppt/slides/slide6.xml" Id="Rd7846ecf2814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1f05a51c1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543964504c53" /><Relationship Type="http://schemas.openxmlformats.org/officeDocument/2006/relationships/theme" Target="/ppt/slideMasters/theme/theme1.xml" Id="R4b46b126dd48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854396450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65f0cf18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59360f35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8d6b90b9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87df8e5c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da2995733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51c7e7b5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