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f4fb04a7c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18703b1024853"/>
  </p:sldMasterIdLst>
  <p:sldIdLst>
    <p:sldId xmlns:r="http://schemas.openxmlformats.org/officeDocument/2006/relationships" id="256" r:id="R755f70c17814486a"/>
    <p:sldId xmlns:r="http://schemas.openxmlformats.org/officeDocument/2006/relationships" id="257" r:id="Rb84190e8c42c463d"/>
    <p:sldId xmlns:r="http://schemas.openxmlformats.org/officeDocument/2006/relationships" id="258" r:id="Rc593d025ac3b4bd6"/>
    <p:sldId xmlns:r="http://schemas.openxmlformats.org/officeDocument/2006/relationships" id="259" r:id="R624132f8b31a496d"/>
    <p:sldId xmlns:r="http://schemas.openxmlformats.org/officeDocument/2006/relationships" id="260" r:id="R1057b405b07d4c9b"/>
    <p:sldId xmlns:r="http://schemas.openxmlformats.org/officeDocument/2006/relationships" id="261" r:id="R739ede63e17f420f"/>
    <p:sldId xmlns:r="http://schemas.openxmlformats.org/officeDocument/2006/relationships" id="262" r:id="R5f5ea1d33de6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18703b1024853" /><Relationship Type="http://schemas.openxmlformats.org/officeDocument/2006/relationships/slide" Target="/ppt/slides/slide1.xml" Id="R755f70c17814486a" /><Relationship Type="http://schemas.openxmlformats.org/officeDocument/2006/relationships/slide" Target="/ppt/slides/slide2.xml" Id="Rb84190e8c42c463d" /><Relationship Type="http://schemas.openxmlformats.org/officeDocument/2006/relationships/slide" Target="/ppt/slides/slide3.xml" Id="Rc593d025ac3b4bd6" /><Relationship Type="http://schemas.openxmlformats.org/officeDocument/2006/relationships/slide" Target="/ppt/slides/slide4.xml" Id="R624132f8b31a496d" /><Relationship Type="http://schemas.openxmlformats.org/officeDocument/2006/relationships/slide" Target="/ppt/slides/slide5.xml" Id="R1057b405b07d4c9b" /><Relationship Type="http://schemas.openxmlformats.org/officeDocument/2006/relationships/slide" Target="/ppt/slides/slide6.xml" Id="R739ede63e17f420f" /><Relationship Type="http://schemas.openxmlformats.org/officeDocument/2006/relationships/slide" Target="/ppt/slides/slide7.xml" Id="R5f5ea1d33de6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0e197a49a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cf17ddad4bd2" /><Relationship Type="http://schemas.openxmlformats.org/officeDocument/2006/relationships/theme" Target="/ppt/slideMasters/theme/theme1.xml" Id="Re73b3d16ab1e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bcf17ddad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265ac20b4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fee6e277c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528737285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2c6b81a94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f41057040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e9452e74e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33dbf5fd1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12 321 123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