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73dca8efb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c3dfb5f4e4659"/>
  </p:sldMasterIdLst>
  <p:sldIdLst>
    <p:sldId xmlns:r="http://schemas.openxmlformats.org/officeDocument/2006/relationships" id="256" r:id="Ra4e1ec9bca764dda"/>
    <p:sldId xmlns:r="http://schemas.openxmlformats.org/officeDocument/2006/relationships" id="257" r:id="Rc866411fcac145a3"/>
    <p:sldId xmlns:r="http://schemas.openxmlformats.org/officeDocument/2006/relationships" id="258" r:id="R113f5faa7a6845c3"/>
    <p:sldId xmlns:r="http://schemas.openxmlformats.org/officeDocument/2006/relationships" id="259" r:id="Ra82d2d8e8ab34728"/>
    <p:sldId xmlns:r="http://schemas.openxmlformats.org/officeDocument/2006/relationships" id="260" r:id="Rb728e7b3218249ef"/>
    <p:sldId xmlns:r="http://schemas.openxmlformats.org/officeDocument/2006/relationships" id="261" r:id="R83d6fc313c13414f"/>
    <p:sldId xmlns:r="http://schemas.openxmlformats.org/officeDocument/2006/relationships" id="262" r:id="Re23fa55d4a7a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c3dfb5f4e4659" /><Relationship Type="http://schemas.openxmlformats.org/officeDocument/2006/relationships/slide" Target="/ppt/slides/slide1.xml" Id="Ra4e1ec9bca764dda" /><Relationship Type="http://schemas.openxmlformats.org/officeDocument/2006/relationships/slide" Target="/ppt/slides/slide2.xml" Id="Rc866411fcac145a3" /><Relationship Type="http://schemas.openxmlformats.org/officeDocument/2006/relationships/slide" Target="/ppt/slides/slide3.xml" Id="R113f5faa7a6845c3" /><Relationship Type="http://schemas.openxmlformats.org/officeDocument/2006/relationships/slide" Target="/ppt/slides/slide4.xml" Id="Ra82d2d8e8ab34728" /><Relationship Type="http://schemas.openxmlformats.org/officeDocument/2006/relationships/slide" Target="/ppt/slides/slide5.xml" Id="Rb728e7b3218249ef" /><Relationship Type="http://schemas.openxmlformats.org/officeDocument/2006/relationships/slide" Target="/ppt/slides/slide6.xml" Id="R83d6fc313c13414f" /><Relationship Type="http://schemas.openxmlformats.org/officeDocument/2006/relationships/slide" Target="/ppt/slides/slide7.xml" Id="Re23fa55d4a7a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2ca56e80b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a194dee9e4d1d" /><Relationship Type="http://schemas.openxmlformats.org/officeDocument/2006/relationships/theme" Target="/ppt/slideMasters/theme/theme1.xml" Id="R4592cde2dfde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a194dee9e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a2716f4a1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7634b7bf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2cf14bfc1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d0e2ad912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4d427c234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6fa6d5a4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6e9625e96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−1 495 830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46 787 897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48 478 988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959 039 313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