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a04c2ec6b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16ce76d954884"/>
  </p:sldMasterIdLst>
  <p:sldIdLst>
    <p:sldId xmlns:r="http://schemas.openxmlformats.org/officeDocument/2006/relationships" id="256" r:id="R36aaf08936f74f00"/>
    <p:sldId xmlns:r="http://schemas.openxmlformats.org/officeDocument/2006/relationships" id="257" r:id="Reea6d58cac774a07"/>
    <p:sldId xmlns:r="http://schemas.openxmlformats.org/officeDocument/2006/relationships" id="258" r:id="R89a2a3a4f6b04a2a"/>
    <p:sldId xmlns:r="http://schemas.openxmlformats.org/officeDocument/2006/relationships" id="259" r:id="R50a148fc86824285"/>
    <p:sldId xmlns:r="http://schemas.openxmlformats.org/officeDocument/2006/relationships" id="260" r:id="R79418ac5316f4d3d"/>
    <p:sldId xmlns:r="http://schemas.openxmlformats.org/officeDocument/2006/relationships" id="261" r:id="R8d264fb7ba414c62"/>
    <p:sldId xmlns:r="http://schemas.openxmlformats.org/officeDocument/2006/relationships" id="262" r:id="R112fe1c9c5d2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16ce76d954884" /><Relationship Type="http://schemas.openxmlformats.org/officeDocument/2006/relationships/slide" Target="/ppt/slides/slide1.xml" Id="R36aaf08936f74f00" /><Relationship Type="http://schemas.openxmlformats.org/officeDocument/2006/relationships/slide" Target="/ppt/slides/slide2.xml" Id="Reea6d58cac774a07" /><Relationship Type="http://schemas.openxmlformats.org/officeDocument/2006/relationships/slide" Target="/ppt/slides/slide3.xml" Id="R89a2a3a4f6b04a2a" /><Relationship Type="http://schemas.openxmlformats.org/officeDocument/2006/relationships/slide" Target="/ppt/slides/slide4.xml" Id="R50a148fc86824285" /><Relationship Type="http://schemas.openxmlformats.org/officeDocument/2006/relationships/slide" Target="/ppt/slides/slide5.xml" Id="R79418ac5316f4d3d" /><Relationship Type="http://schemas.openxmlformats.org/officeDocument/2006/relationships/slide" Target="/ppt/slides/slide6.xml" Id="R8d264fb7ba414c62" /><Relationship Type="http://schemas.openxmlformats.org/officeDocument/2006/relationships/slide" Target="/ppt/slides/slide7.xml" Id="R112fe1c9c5d2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e94c8d324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759c7edc14a59" /><Relationship Type="http://schemas.openxmlformats.org/officeDocument/2006/relationships/theme" Target="/ppt/slideMasters/theme/theme1.xml" Id="Rca5dfc465424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759c7edc1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f32e617f7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2340f6da2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6dbe4ca84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458913d37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2b765596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f46d8f885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02404328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