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1af16b694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4fdd519c54c3e"/>
  </p:sldMasterIdLst>
  <p:sldIdLst>
    <p:sldId xmlns:r="http://schemas.openxmlformats.org/officeDocument/2006/relationships" id="256" r:id="Rde30e4fe1cc747aa"/>
    <p:sldId xmlns:r="http://schemas.openxmlformats.org/officeDocument/2006/relationships" id="257" r:id="R3b6a7ff0020d4b39"/>
    <p:sldId xmlns:r="http://schemas.openxmlformats.org/officeDocument/2006/relationships" id="258" r:id="R2c1a1cb754214ce7"/>
    <p:sldId xmlns:r="http://schemas.openxmlformats.org/officeDocument/2006/relationships" id="259" r:id="Rfa746bde42d141a2"/>
    <p:sldId xmlns:r="http://schemas.openxmlformats.org/officeDocument/2006/relationships" id="260" r:id="Rb9e7c3050dec47b5"/>
    <p:sldId xmlns:r="http://schemas.openxmlformats.org/officeDocument/2006/relationships" id="261" r:id="R88689b9d93834060"/>
    <p:sldId xmlns:r="http://schemas.openxmlformats.org/officeDocument/2006/relationships" id="262" r:id="R7058ced59b56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4fdd519c54c3e" /><Relationship Type="http://schemas.openxmlformats.org/officeDocument/2006/relationships/slide" Target="/ppt/slides/slide1.xml" Id="Rde30e4fe1cc747aa" /><Relationship Type="http://schemas.openxmlformats.org/officeDocument/2006/relationships/slide" Target="/ppt/slides/slide2.xml" Id="R3b6a7ff0020d4b39" /><Relationship Type="http://schemas.openxmlformats.org/officeDocument/2006/relationships/slide" Target="/ppt/slides/slide3.xml" Id="R2c1a1cb754214ce7" /><Relationship Type="http://schemas.openxmlformats.org/officeDocument/2006/relationships/slide" Target="/ppt/slides/slide4.xml" Id="Rfa746bde42d141a2" /><Relationship Type="http://schemas.openxmlformats.org/officeDocument/2006/relationships/slide" Target="/ppt/slides/slide5.xml" Id="Rb9e7c3050dec47b5" /><Relationship Type="http://schemas.openxmlformats.org/officeDocument/2006/relationships/slide" Target="/ppt/slides/slide6.xml" Id="R88689b9d93834060" /><Relationship Type="http://schemas.openxmlformats.org/officeDocument/2006/relationships/slide" Target="/ppt/slides/slide7.xml" Id="R7058ced59b56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a4a655b84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18aa3c0a4c5f" /><Relationship Type="http://schemas.openxmlformats.org/officeDocument/2006/relationships/theme" Target="/ppt/slideMasters/theme/theme1.xml" Id="Rbd23857177f0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818aa3c0a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7b974520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08bedfba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d73263f1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74eedfdd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0de10699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05ab2367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f858ccd7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GLASTAD LAUGEN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