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8a6798b8524c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304821c782457a"/>
  </p:sldMasterIdLst>
  <p:sldIdLst>
    <p:sldId xmlns:r="http://schemas.openxmlformats.org/officeDocument/2006/relationships" id="256" r:id="Rafc7d1e1971c4562"/>
    <p:sldId xmlns:r="http://schemas.openxmlformats.org/officeDocument/2006/relationships" id="257" r:id="Reee1ab955867454d"/>
    <p:sldId xmlns:r="http://schemas.openxmlformats.org/officeDocument/2006/relationships" id="258" r:id="R6bb9bbad333a4ed4"/>
    <p:sldId xmlns:r="http://schemas.openxmlformats.org/officeDocument/2006/relationships" id="259" r:id="R1f47fc14126a4709"/>
    <p:sldId xmlns:r="http://schemas.openxmlformats.org/officeDocument/2006/relationships" id="260" r:id="Rd20415f502884589"/>
    <p:sldId xmlns:r="http://schemas.openxmlformats.org/officeDocument/2006/relationships" id="261" r:id="Rc1edd73568c442cd"/>
    <p:sldId xmlns:r="http://schemas.openxmlformats.org/officeDocument/2006/relationships" id="262" r:id="R8e2e398a452540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304821c782457a" /><Relationship Type="http://schemas.openxmlformats.org/officeDocument/2006/relationships/slide" Target="/ppt/slides/slide1.xml" Id="Rafc7d1e1971c4562" /><Relationship Type="http://schemas.openxmlformats.org/officeDocument/2006/relationships/slide" Target="/ppt/slides/slide2.xml" Id="Reee1ab955867454d" /><Relationship Type="http://schemas.openxmlformats.org/officeDocument/2006/relationships/slide" Target="/ppt/slides/slide3.xml" Id="R6bb9bbad333a4ed4" /><Relationship Type="http://schemas.openxmlformats.org/officeDocument/2006/relationships/slide" Target="/ppt/slides/slide4.xml" Id="R1f47fc14126a4709" /><Relationship Type="http://schemas.openxmlformats.org/officeDocument/2006/relationships/slide" Target="/ppt/slides/slide5.xml" Id="Rd20415f502884589" /><Relationship Type="http://schemas.openxmlformats.org/officeDocument/2006/relationships/slide" Target="/ppt/slides/slide6.xml" Id="Rc1edd73568c442cd" /><Relationship Type="http://schemas.openxmlformats.org/officeDocument/2006/relationships/slide" Target="/ppt/slides/slide7.xml" Id="R8e2e398a452540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9919c2177642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20a471f4b44e4" /><Relationship Type="http://schemas.openxmlformats.org/officeDocument/2006/relationships/theme" Target="/ppt/slideMasters/theme/theme1.xml" Id="Redd0c7ccd8624b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e20a471f4b44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b1d7e1dc145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7a788111a4d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7566de6294e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ba524d04447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026d608e249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e9fd0bfe044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b53ca164e4c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NORDAL SERVICESENTER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SERVICESENTER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NORDAL SERVICESENTER AS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SERVICESENTER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SERVICESENTER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SERVICESENTER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33 770 564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125 107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6 439 833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8 712 480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SERVICESENTER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GAUTE NORDAL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SERVICESENTER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93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booking@nordalturistsenter.no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958 972 245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SERVICESENTER AS</a:t>
            </a:r>
          </a:p>
        </p:txBody>
      </p:sp>
    </p:spTree>
  </p:cSld>
  <p:clrMapOvr>
    <a:masterClrMapping xmlns:a="http://schemas.openxmlformats.org/drawingml/2006/main"/>
  </p:clrMapOvr>
</p:sld>
</file>