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d536ef216f46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cd250da04f4330"/>
  </p:sldMasterIdLst>
  <p:sldIdLst>
    <p:sldId xmlns:r="http://schemas.openxmlformats.org/officeDocument/2006/relationships" id="256" r:id="R9098c9bb4f584294"/>
    <p:sldId xmlns:r="http://schemas.openxmlformats.org/officeDocument/2006/relationships" id="257" r:id="R6c03359972744ca0"/>
    <p:sldId xmlns:r="http://schemas.openxmlformats.org/officeDocument/2006/relationships" id="258" r:id="R2695585086fe4205"/>
    <p:sldId xmlns:r="http://schemas.openxmlformats.org/officeDocument/2006/relationships" id="259" r:id="R7bc9d7e5a8864a21"/>
    <p:sldId xmlns:r="http://schemas.openxmlformats.org/officeDocument/2006/relationships" id="260" r:id="R665cbd13456b46ca"/>
    <p:sldId xmlns:r="http://schemas.openxmlformats.org/officeDocument/2006/relationships" id="261" r:id="R89a7f9956cba4a80"/>
    <p:sldId xmlns:r="http://schemas.openxmlformats.org/officeDocument/2006/relationships" id="262" r:id="R307865cf9a204c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cd250da04f4330" /><Relationship Type="http://schemas.openxmlformats.org/officeDocument/2006/relationships/slide" Target="/ppt/slides/slide1.xml" Id="R9098c9bb4f584294" /><Relationship Type="http://schemas.openxmlformats.org/officeDocument/2006/relationships/slide" Target="/ppt/slides/slide2.xml" Id="R6c03359972744ca0" /><Relationship Type="http://schemas.openxmlformats.org/officeDocument/2006/relationships/slide" Target="/ppt/slides/slide3.xml" Id="R2695585086fe4205" /><Relationship Type="http://schemas.openxmlformats.org/officeDocument/2006/relationships/slide" Target="/ppt/slides/slide4.xml" Id="R7bc9d7e5a8864a21" /><Relationship Type="http://schemas.openxmlformats.org/officeDocument/2006/relationships/slide" Target="/ppt/slides/slide5.xml" Id="R665cbd13456b46ca" /><Relationship Type="http://schemas.openxmlformats.org/officeDocument/2006/relationships/slide" Target="/ppt/slides/slide6.xml" Id="R89a7f9956cba4a80" /><Relationship Type="http://schemas.openxmlformats.org/officeDocument/2006/relationships/slide" Target="/ppt/slides/slide7.xml" Id="R307865cf9a204c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9835c8f81248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1ddaacee94d3a" /><Relationship Type="http://schemas.openxmlformats.org/officeDocument/2006/relationships/theme" Target="/ppt/slideMasters/theme/theme1.xml" Id="R992c0925ae6448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51ddaacee94d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3f828eba54f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9cc425bfe4e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79773e0cb45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9df598a5042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284e8bbcb40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f8c5069d34f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433fbdb0b4a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EIENDOM AS ble etablert [år] og holder til i Trones.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2 338 206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208 866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−728 666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10 190 669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7892 Trones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74334255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958 437 021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