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311228e0b14b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0175d7a76b4971"/>
  </p:sldMasterIdLst>
  <p:sldIdLst>
    <p:sldId xmlns:r="http://schemas.openxmlformats.org/officeDocument/2006/relationships" id="256" r:id="R80e605064abe4f4f"/>
    <p:sldId xmlns:r="http://schemas.openxmlformats.org/officeDocument/2006/relationships" id="257" r:id="Ra1dad2a152c74c41"/>
    <p:sldId xmlns:r="http://schemas.openxmlformats.org/officeDocument/2006/relationships" id="258" r:id="Rb299f16adf054044"/>
    <p:sldId xmlns:r="http://schemas.openxmlformats.org/officeDocument/2006/relationships" id="259" r:id="R42fe5385de4b448b"/>
    <p:sldId xmlns:r="http://schemas.openxmlformats.org/officeDocument/2006/relationships" id="260" r:id="R8d0e45d853c8463d"/>
    <p:sldId xmlns:r="http://schemas.openxmlformats.org/officeDocument/2006/relationships" id="261" r:id="Rc57f2f3d6c8f4592"/>
    <p:sldId xmlns:r="http://schemas.openxmlformats.org/officeDocument/2006/relationships" id="262" r:id="R4f401217613148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0175d7a76b4971" /><Relationship Type="http://schemas.openxmlformats.org/officeDocument/2006/relationships/slide" Target="/ppt/slides/slide1.xml" Id="R80e605064abe4f4f" /><Relationship Type="http://schemas.openxmlformats.org/officeDocument/2006/relationships/slide" Target="/ppt/slides/slide2.xml" Id="Ra1dad2a152c74c41" /><Relationship Type="http://schemas.openxmlformats.org/officeDocument/2006/relationships/slide" Target="/ppt/slides/slide3.xml" Id="Rb299f16adf054044" /><Relationship Type="http://schemas.openxmlformats.org/officeDocument/2006/relationships/slide" Target="/ppt/slides/slide4.xml" Id="R42fe5385de4b448b" /><Relationship Type="http://schemas.openxmlformats.org/officeDocument/2006/relationships/slide" Target="/ppt/slides/slide5.xml" Id="R8d0e45d853c8463d" /><Relationship Type="http://schemas.openxmlformats.org/officeDocument/2006/relationships/slide" Target="/ppt/slides/slide6.xml" Id="Rc57f2f3d6c8f4592" /><Relationship Type="http://schemas.openxmlformats.org/officeDocument/2006/relationships/slide" Target="/ppt/slides/slide7.xml" Id="R4f401217613148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014631098c42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6047707674dd8" /><Relationship Type="http://schemas.openxmlformats.org/officeDocument/2006/relationships/theme" Target="/ppt/slideMasters/theme/theme1.xml" Id="R9ad02b33560749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06047707674d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4e63d21d44a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337a927f249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34d678f0348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641e946c644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2a201b19145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746b7b6124a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a9144376341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−1 337 339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26 521 465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111 424 519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130 576 219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BJARNE  –  79,0 %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IWONA OG BJARNE RIEBERS  –  21,0 %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958 187 270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RIKA AS</a:t>
            </a:r>
          </a:p>
        </p:txBody>
      </p:sp>
    </p:spTree>
  </p:cSld>
  <p:clrMapOvr>
    <a:masterClrMapping xmlns:a="http://schemas.openxmlformats.org/drawingml/2006/main"/>
  </p:clrMapOvr>
</p:sld>
</file>