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77f74047b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64511cc7c4a6d"/>
  </p:sldMasterIdLst>
  <p:sldIdLst>
    <p:sldId xmlns:r="http://schemas.openxmlformats.org/officeDocument/2006/relationships" id="256" r:id="Rcdd9da0e031e4b91"/>
    <p:sldId xmlns:r="http://schemas.openxmlformats.org/officeDocument/2006/relationships" id="257" r:id="R582a721d13a14f7d"/>
    <p:sldId xmlns:r="http://schemas.openxmlformats.org/officeDocument/2006/relationships" id="258" r:id="R31502786cab24f7b"/>
    <p:sldId xmlns:r="http://schemas.openxmlformats.org/officeDocument/2006/relationships" id="259" r:id="R02860149446747e3"/>
    <p:sldId xmlns:r="http://schemas.openxmlformats.org/officeDocument/2006/relationships" id="260" r:id="Rf96948e2373043e2"/>
    <p:sldId xmlns:r="http://schemas.openxmlformats.org/officeDocument/2006/relationships" id="261" r:id="Ref4c62dd6f7b49c0"/>
    <p:sldId xmlns:r="http://schemas.openxmlformats.org/officeDocument/2006/relationships" id="262" r:id="Rdeff55b2cf65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64511cc7c4a6d" /><Relationship Type="http://schemas.openxmlformats.org/officeDocument/2006/relationships/slide" Target="/ppt/slides/slide1.xml" Id="Rcdd9da0e031e4b91" /><Relationship Type="http://schemas.openxmlformats.org/officeDocument/2006/relationships/slide" Target="/ppt/slides/slide2.xml" Id="R582a721d13a14f7d" /><Relationship Type="http://schemas.openxmlformats.org/officeDocument/2006/relationships/slide" Target="/ppt/slides/slide3.xml" Id="R31502786cab24f7b" /><Relationship Type="http://schemas.openxmlformats.org/officeDocument/2006/relationships/slide" Target="/ppt/slides/slide4.xml" Id="R02860149446747e3" /><Relationship Type="http://schemas.openxmlformats.org/officeDocument/2006/relationships/slide" Target="/ppt/slides/slide5.xml" Id="Rf96948e2373043e2" /><Relationship Type="http://schemas.openxmlformats.org/officeDocument/2006/relationships/slide" Target="/ppt/slides/slide6.xml" Id="Ref4c62dd6f7b49c0" /><Relationship Type="http://schemas.openxmlformats.org/officeDocument/2006/relationships/slide" Target="/ppt/slides/slide7.xml" Id="Rdeff55b2cf65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8cab682b2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da048289498f" /><Relationship Type="http://schemas.openxmlformats.org/officeDocument/2006/relationships/theme" Target="/ppt/slideMasters/theme/theme1.xml" Id="Rd825687be0d8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8da048289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3a5fbb02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281628b4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9b6190d39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95e633657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41d62733e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4932e02e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76aa7c8a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16 191 744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ANN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VILLY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Andersens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tonsberg@interrevisjon.no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958 145 942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