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3a9186c77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725fd16cf4020"/>
  </p:sldMasterIdLst>
  <p:sldIdLst>
    <p:sldId xmlns:r="http://schemas.openxmlformats.org/officeDocument/2006/relationships" id="256" r:id="R66bd6b52a448442d"/>
    <p:sldId xmlns:r="http://schemas.openxmlformats.org/officeDocument/2006/relationships" id="257" r:id="Ra9612e8286b845c7"/>
    <p:sldId xmlns:r="http://schemas.openxmlformats.org/officeDocument/2006/relationships" id="258" r:id="R553e06ff263342ca"/>
    <p:sldId xmlns:r="http://schemas.openxmlformats.org/officeDocument/2006/relationships" id="259" r:id="R5bf0ab70de31484e"/>
    <p:sldId xmlns:r="http://schemas.openxmlformats.org/officeDocument/2006/relationships" id="260" r:id="R221c0f48ff32440f"/>
    <p:sldId xmlns:r="http://schemas.openxmlformats.org/officeDocument/2006/relationships" id="261" r:id="R69a70a90947e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725fd16cf4020" /><Relationship Type="http://schemas.openxmlformats.org/officeDocument/2006/relationships/slide" Target="/ppt/slides/slide1.xml" Id="R66bd6b52a448442d" /><Relationship Type="http://schemas.openxmlformats.org/officeDocument/2006/relationships/slide" Target="/ppt/slides/slide2.xml" Id="Ra9612e8286b845c7" /><Relationship Type="http://schemas.openxmlformats.org/officeDocument/2006/relationships/slide" Target="/ppt/slides/slide3.xml" Id="R553e06ff263342ca" /><Relationship Type="http://schemas.openxmlformats.org/officeDocument/2006/relationships/slide" Target="/ppt/slides/slide4.xml" Id="R5bf0ab70de31484e" /><Relationship Type="http://schemas.openxmlformats.org/officeDocument/2006/relationships/slide" Target="/ppt/slides/slide5.xml" Id="R221c0f48ff32440f" /><Relationship Type="http://schemas.openxmlformats.org/officeDocument/2006/relationships/slide" Target="/ppt/slides/slide6.xml" Id="R69a70a90947e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809f75d13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72cae884475f" /><Relationship Type="http://schemas.openxmlformats.org/officeDocument/2006/relationships/theme" Target="/ppt/slideMasters/theme/theme1.xml" Id="R9837949ac20d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a72cae884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0b0cddd3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8e6615c6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a540c962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70b484ad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f2b2a43d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259a5d276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FINNSKOG FORBRUKSFORENING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FINNSKOG FORBRUKSFORENING SA ble etablert [år] og holder til i Grue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Finnskogvegen 2490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2256 Grue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55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styret@forbruksforeningen.no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958 134 827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FINNSKOG FORBRUKSFORENING SA</a:t>
            </a:r>
          </a:p>
        </p:txBody>
      </p:sp>
    </p:spTree>
  </p:cSld>
  <p:clrMapOvr>
    <a:masterClrMapping xmlns:a="http://schemas.openxmlformats.org/drawingml/2006/main"/>
  </p:clrMapOvr>
</p:sld>
</file>