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bab8bf1c1643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fbbfcdbfca44c2"/>
  </p:sldMasterIdLst>
  <p:sldIdLst>
    <p:sldId xmlns:r="http://schemas.openxmlformats.org/officeDocument/2006/relationships" id="256" r:id="Ra8937eb96aad427d"/>
    <p:sldId xmlns:r="http://schemas.openxmlformats.org/officeDocument/2006/relationships" id="257" r:id="R288f60e729be490a"/>
    <p:sldId xmlns:r="http://schemas.openxmlformats.org/officeDocument/2006/relationships" id="258" r:id="R0609eed33aa340e7"/>
    <p:sldId xmlns:r="http://schemas.openxmlformats.org/officeDocument/2006/relationships" id="259" r:id="R1d5a77b32cc24813"/>
    <p:sldId xmlns:r="http://schemas.openxmlformats.org/officeDocument/2006/relationships" id="260" r:id="Rdfb2b2639add40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fbbfcdbfca44c2" /><Relationship Type="http://schemas.openxmlformats.org/officeDocument/2006/relationships/slide" Target="/ppt/slides/slide1.xml" Id="Ra8937eb96aad427d" /><Relationship Type="http://schemas.openxmlformats.org/officeDocument/2006/relationships/slide" Target="/ppt/slides/slide2.xml" Id="R288f60e729be490a" /><Relationship Type="http://schemas.openxmlformats.org/officeDocument/2006/relationships/slide" Target="/ppt/slides/slide3.xml" Id="R0609eed33aa340e7" /><Relationship Type="http://schemas.openxmlformats.org/officeDocument/2006/relationships/slide" Target="/ppt/slides/slide4.xml" Id="R1d5a77b32cc24813" /><Relationship Type="http://schemas.openxmlformats.org/officeDocument/2006/relationships/slide" Target="/ppt/slides/slide5.xml" Id="Rdfb2b2639add40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45ac1f7ce34d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33ec76f724ae4" /><Relationship Type="http://schemas.openxmlformats.org/officeDocument/2006/relationships/theme" Target="/ppt/slideMasters/theme/theme1.xml" Id="Ra0082aa020f344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333ec76f724a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4416f7e0d42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81bf246a34c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2e112fc384a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c5bd9b0e141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fa23b1ee841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NORDEA AVKASTNING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AVKASTNING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NORDEA AVKASTNING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AVKASTNING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AVKASTNING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AVKASTNING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958 131 089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AVKASTNING</a:t>
            </a:r>
          </a:p>
        </p:txBody>
      </p:sp>
    </p:spTree>
  </p:cSld>
  <p:clrMapOvr>
    <a:masterClrMapping xmlns:a="http://schemas.openxmlformats.org/drawingml/2006/main"/>
  </p:clrMapOvr>
</p:sld>
</file>