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052c15cd5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2b5f880e54f66"/>
  </p:sldMasterIdLst>
  <p:sldIdLst>
    <p:sldId xmlns:r="http://schemas.openxmlformats.org/officeDocument/2006/relationships" id="256" r:id="Rc8632c8676a34500"/>
    <p:sldId xmlns:r="http://schemas.openxmlformats.org/officeDocument/2006/relationships" id="257" r:id="R95981da05ae9452f"/>
    <p:sldId xmlns:r="http://schemas.openxmlformats.org/officeDocument/2006/relationships" id="258" r:id="Ra7e78a0ea72b47a7"/>
    <p:sldId xmlns:r="http://schemas.openxmlformats.org/officeDocument/2006/relationships" id="259" r:id="R1b245fde308c41df"/>
    <p:sldId xmlns:r="http://schemas.openxmlformats.org/officeDocument/2006/relationships" id="260" r:id="Rd4236d71575243ee"/>
    <p:sldId xmlns:r="http://schemas.openxmlformats.org/officeDocument/2006/relationships" id="261" r:id="R20fd0eda029e4807"/>
    <p:sldId xmlns:r="http://schemas.openxmlformats.org/officeDocument/2006/relationships" id="262" r:id="R0bec03a90422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2b5f880e54f66" /><Relationship Type="http://schemas.openxmlformats.org/officeDocument/2006/relationships/slide" Target="/ppt/slides/slide1.xml" Id="Rc8632c8676a34500" /><Relationship Type="http://schemas.openxmlformats.org/officeDocument/2006/relationships/slide" Target="/ppt/slides/slide2.xml" Id="R95981da05ae9452f" /><Relationship Type="http://schemas.openxmlformats.org/officeDocument/2006/relationships/slide" Target="/ppt/slides/slide3.xml" Id="Ra7e78a0ea72b47a7" /><Relationship Type="http://schemas.openxmlformats.org/officeDocument/2006/relationships/slide" Target="/ppt/slides/slide4.xml" Id="R1b245fde308c41df" /><Relationship Type="http://schemas.openxmlformats.org/officeDocument/2006/relationships/slide" Target="/ppt/slides/slide5.xml" Id="Rd4236d71575243ee" /><Relationship Type="http://schemas.openxmlformats.org/officeDocument/2006/relationships/slide" Target="/ppt/slides/slide6.xml" Id="R20fd0eda029e4807" /><Relationship Type="http://schemas.openxmlformats.org/officeDocument/2006/relationships/slide" Target="/ppt/slides/slide7.xml" Id="R0bec03a90422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ecc490767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b2c0dcfe1469e" /><Relationship Type="http://schemas.openxmlformats.org/officeDocument/2006/relationships/theme" Target="/ppt/slideMasters/theme/theme1.xml" Id="R37aedb907c73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b2c0dcfe1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9eacb910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c8d8d4e21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3f0e858b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2736ce018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8b75772c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73f5f6a8e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e4e5d3b5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BENJAMINSEN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BENJAMINSEN AS ble etablert [år] og holder til i Risøyhamn.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39 557 043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4 473 108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29 872 129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46 764 383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MORTEN BENJAMINSEN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BENJAMINSEN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BENJAMINSEN  –  17,7 %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Withs vei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8484 Risøyhamn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hans.thbenjaminsen@gmail.com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957 857 159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