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9604434a7349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b1f51669e4411d"/>
  </p:sldMasterIdLst>
  <p:sldIdLst>
    <p:sldId xmlns:r="http://schemas.openxmlformats.org/officeDocument/2006/relationships" id="256" r:id="R1028ef7179b64cc8"/>
    <p:sldId xmlns:r="http://schemas.openxmlformats.org/officeDocument/2006/relationships" id="257" r:id="R1c7008bbfe7347e0"/>
    <p:sldId xmlns:r="http://schemas.openxmlformats.org/officeDocument/2006/relationships" id="258" r:id="Rc3eed5618bee49f5"/>
    <p:sldId xmlns:r="http://schemas.openxmlformats.org/officeDocument/2006/relationships" id="259" r:id="R02f3ca3630124e2b"/>
    <p:sldId xmlns:r="http://schemas.openxmlformats.org/officeDocument/2006/relationships" id="260" r:id="Rb1a8ee7c005b4ccc"/>
    <p:sldId xmlns:r="http://schemas.openxmlformats.org/officeDocument/2006/relationships" id="261" r:id="Rad1a0128c9794b68"/>
    <p:sldId xmlns:r="http://schemas.openxmlformats.org/officeDocument/2006/relationships" id="262" r:id="R66924c3746be42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1f51669e4411d" /><Relationship Type="http://schemas.openxmlformats.org/officeDocument/2006/relationships/slide" Target="/ppt/slides/slide1.xml" Id="R1028ef7179b64cc8" /><Relationship Type="http://schemas.openxmlformats.org/officeDocument/2006/relationships/slide" Target="/ppt/slides/slide2.xml" Id="R1c7008bbfe7347e0" /><Relationship Type="http://schemas.openxmlformats.org/officeDocument/2006/relationships/slide" Target="/ppt/slides/slide3.xml" Id="Rc3eed5618bee49f5" /><Relationship Type="http://schemas.openxmlformats.org/officeDocument/2006/relationships/slide" Target="/ppt/slides/slide4.xml" Id="R02f3ca3630124e2b" /><Relationship Type="http://schemas.openxmlformats.org/officeDocument/2006/relationships/slide" Target="/ppt/slides/slide5.xml" Id="Rb1a8ee7c005b4ccc" /><Relationship Type="http://schemas.openxmlformats.org/officeDocument/2006/relationships/slide" Target="/ppt/slides/slide6.xml" Id="Rad1a0128c9794b68" /><Relationship Type="http://schemas.openxmlformats.org/officeDocument/2006/relationships/slide" Target="/ppt/slides/slide7.xml" Id="R66924c3746be42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48c8bd88e49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5d92cd83648f9" /><Relationship Type="http://schemas.openxmlformats.org/officeDocument/2006/relationships/theme" Target="/ppt/slideMasters/theme/theme1.xml" Id="Rec5cfe01781446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15d92cd83648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5bebef1264b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7bf50255e46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8106efc2e4f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82a2147554c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303959db94c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dbc1d42be49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1482e987c43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MYRSTADGÅRDEN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MYRSTADGÅRDEN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MYRSTADGÅRDEN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MYRSTADGÅRDEN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MYRSTADGÅRDEN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MYRSTADGÅRDEN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6 807 472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3 340 210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1 755 001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16 480 723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55 913 051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MYRSTADGÅRDEN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 MYRSTAD DYBVIK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MYRSTADGÅRDEN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Spjelkavikvegen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957 693 849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MYRSTADGÅRDEN AS</a:t>
            </a:r>
          </a:p>
        </p:txBody>
      </p:sp>
    </p:spTree>
  </p:cSld>
  <p:clrMapOvr>
    <a:masterClrMapping xmlns:a="http://schemas.openxmlformats.org/drawingml/2006/main"/>
  </p:clrMapOvr>
</p:sld>
</file>