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140f1f39934d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3dc80140844771"/>
  </p:sldMasterIdLst>
  <p:sldIdLst>
    <p:sldId xmlns:r="http://schemas.openxmlformats.org/officeDocument/2006/relationships" id="256" r:id="R9f9c414332284b21"/>
    <p:sldId xmlns:r="http://schemas.openxmlformats.org/officeDocument/2006/relationships" id="257" r:id="R6035b5f847194410"/>
    <p:sldId xmlns:r="http://schemas.openxmlformats.org/officeDocument/2006/relationships" id="258" r:id="R2f462874a46b4cf3"/>
    <p:sldId xmlns:r="http://schemas.openxmlformats.org/officeDocument/2006/relationships" id="259" r:id="R6ded8074ba0d4c45"/>
    <p:sldId xmlns:r="http://schemas.openxmlformats.org/officeDocument/2006/relationships" id="260" r:id="R540fc5586f9f40b4"/>
    <p:sldId xmlns:r="http://schemas.openxmlformats.org/officeDocument/2006/relationships" id="261" r:id="R534f352832b4486c"/>
    <p:sldId xmlns:r="http://schemas.openxmlformats.org/officeDocument/2006/relationships" id="262" r:id="Re47d7db6816141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3dc80140844771" /><Relationship Type="http://schemas.openxmlformats.org/officeDocument/2006/relationships/slide" Target="/ppt/slides/slide1.xml" Id="R9f9c414332284b21" /><Relationship Type="http://schemas.openxmlformats.org/officeDocument/2006/relationships/slide" Target="/ppt/slides/slide2.xml" Id="R6035b5f847194410" /><Relationship Type="http://schemas.openxmlformats.org/officeDocument/2006/relationships/slide" Target="/ppt/slides/slide3.xml" Id="R2f462874a46b4cf3" /><Relationship Type="http://schemas.openxmlformats.org/officeDocument/2006/relationships/slide" Target="/ppt/slides/slide4.xml" Id="R6ded8074ba0d4c45" /><Relationship Type="http://schemas.openxmlformats.org/officeDocument/2006/relationships/slide" Target="/ppt/slides/slide5.xml" Id="R540fc5586f9f40b4" /><Relationship Type="http://schemas.openxmlformats.org/officeDocument/2006/relationships/slide" Target="/ppt/slides/slide6.xml" Id="R534f352832b4486c" /><Relationship Type="http://schemas.openxmlformats.org/officeDocument/2006/relationships/slide" Target="/ppt/slides/slide7.xml" Id="Re47d7db6816141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29a9ace76142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07344894e94ebd" /><Relationship Type="http://schemas.openxmlformats.org/officeDocument/2006/relationships/theme" Target="/ppt/slideMasters/theme/theme1.xml" Id="R16d76137c9644e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07344894e94e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cb8636adf44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5e280f51b4b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0a263b1eaf45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9829e44e5345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a011267a4a43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c363e1b984e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0e579a461048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 SAGENES MATSENTER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SAGENES MATSENTER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 SAGENES MATSENTER AS ble etablert [år] og holder til i Stord.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SAGENES MATSENTER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SAGENES MATSENTER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SAGENES MATSENTER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418 767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5 104 458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5 414 280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SAGENES MATSENTER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SAGENES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SAGENES MATSENTER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Olvikvegen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5416 Stord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41 20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spar.adland@ngbutikk.net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957 562 043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SAGENES MATSENTER AS</a:t>
            </a:r>
          </a:p>
        </p:txBody>
      </p:sp>
    </p:spTree>
  </p:cSld>
  <p:clrMapOvr>
    <a:masterClrMapping xmlns:a="http://schemas.openxmlformats.org/drawingml/2006/main"/>
  </p:clrMapOvr>
</p:sld>
</file>