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889ee1e978847e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d273af805554fa4"/>
  </p:sldMasterIdLst>
  <p:sldIdLst>
    <p:sldId xmlns:r="http://schemas.openxmlformats.org/officeDocument/2006/relationships" id="256" r:id="R59a915be0ca94ff4"/>
    <p:sldId xmlns:r="http://schemas.openxmlformats.org/officeDocument/2006/relationships" id="257" r:id="R5bf725323108408b"/>
    <p:sldId xmlns:r="http://schemas.openxmlformats.org/officeDocument/2006/relationships" id="258" r:id="R921cd04df99a43ab"/>
    <p:sldId xmlns:r="http://schemas.openxmlformats.org/officeDocument/2006/relationships" id="259" r:id="R6f8dd0a0984a486d"/>
    <p:sldId xmlns:r="http://schemas.openxmlformats.org/officeDocument/2006/relationships" id="260" r:id="R2105c6c3a979415c"/>
    <p:sldId xmlns:r="http://schemas.openxmlformats.org/officeDocument/2006/relationships" id="261" r:id="R7dce673ed1ff4872"/>
    <p:sldId xmlns:r="http://schemas.openxmlformats.org/officeDocument/2006/relationships" id="262" r:id="Rcc2f668b81be4f3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d273af805554fa4" /><Relationship Type="http://schemas.openxmlformats.org/officeDocument/2006/relationships/slide" Target="/ppt/slides/slide1.xml" Id="R59a915be0ca94ff4" /><Relationship Type="http://schemas.openxmlformats.org/officeDocument/2006/relationships/slide" Target="/ppt/slides/slide2.xml" Id="R5bf725323108408b" /><Relationship Type="http://schemas.openxmlformats.org/officeDocument/2006/relationships/slide" Target="/ppt/slides/slide3.xml" Id="R921cd04df99a43ab" /><Relationship Type="http://schemas.openxmlformats.org/officeDocument/2006/relationships/slide" Target="/ppt/slides/slide4.xml" Id="R6f8dd0a0984a486d" /><Relationship Type="http://schemas.openxmlformats.org/officeDocument/2006/relationships/slide" Target="/ppt/slides/slide5.xml" Id="R2105c6c3a979415c" /><Relationship Type="http://schemas.openxmlformats.org/officeDocument/2006/relationships/slide" Target="/ppt/slides/slide6.xml" Id="R7dce673ed1ff4872" /><Relationship Type="http://schemas.openxmlformats.org/officeDocument/2006/relationships/slide" Target="/ppt/slides/slide7.xml" Id="Rcc2f668b81be4f3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65764618322421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7f6dc17d3e4c84" /><Relationship Type="http://schemas.openxmlformats.org/officeDocument/2006/relationships/theme" Target="/ppt/slideMasters/theme/theme1.xml" Id="R8db3f9b44454496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77f6dc17d3e4c8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f85e61012e4f8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f7202252cf441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f11abd39d8436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b25a10b1be407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c94e50b010458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26b4fd3cff400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c140807e7f4db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ODIN FORVALTNING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ODIN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ODIN FORVALTNING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ODIN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ODIN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ODIN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1 433 662 000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324 981 000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266 699 000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273 362 000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825 653 000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ODIN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FORVALTNING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ODIN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Haakon VIIs gate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24 00 48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kundeservice@odinfond.no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957 486 657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ODIN FORVALTNING AS</a:t>
            </a:r>
          </a:p>
        </p:txBody>
      </p:sp>
    </p:spTree>
  </p:cSld>
  <p:clrMapOvr>
    <a:masterClrMapping xmlns:a="http://schemas.openxmlformats.org/drawingml/2006/main"/>
  </p:clrMapOvr>
</p:sld>
</file>