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5f1a62b49443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244f1e062e4845"/>
  </p:sldMasterIdLst>
  <p:sldIdLst>
    <p:sldId xmlns:r="http://schemas.openxmlformats.org/officeDocument/2006/relationships" id="256" r:id="Rfd5aa5a8bb5b4082"/>
    <p:sldId xmlns:r="http://schemas.openxmlformats.org/officeDocument/2006/relationships" id="257" r:id="R94d4fae77cc84eaf"/>
    <p:sldId xmlns:r="http://schemas.openxmlformats.org/officeDocument/2006/relationships" id="258" r:id="R64f10ed697b54251"/>
    <p:sldId xmlns:r="http://schemas.openxmlformats.org/officeDocument/2006/relationships" id="259" r:id="R6eddf7889baa45ee"/>
    <p:sldId xmlns:r="http://schemas.openxmlformats.org/officeDocument/2006/relationships" id="260" r:id="Rc6b7e04db5e4445b"/>
    <p:sldId xmlns:r="http://schemas.openxmlformats.org/officeDocument/2006/relationships" id="261" r:id="R2f69b037dd6e4f35"/>
    <p:sldId xmlns:r="http://schemas.openxmlformats.org/officeDocument/2006/relationships" id="262" r:id="Ra004b69084a74a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244f1e062e4845" /><Relationship Type="http://schemas.openxmlformats.org/officeDocument/2006/relationships/slide" Target="/ppt/slides/slide1.xml" Id="Rfd5aa5a8bb5b4082" /><Relationship Type="http://schemas.openxmlformats.org/officeDocument/2006/relationships/slide" Target="/ppt/slides/slide2.xml" Id="R94d4fae77cc84eaf" /><Relationship Type="http://schemas.openxmlformats.org/officeDocument/2006/relationships/slide" Target="/ppt/slides/slide3.xml" Id="R64f10ed697b54251" /><Relationship Type="http://schemas.openxmlformats.org/officeDocument/2006/relationships/slide" Target="/ppt/slides/slide4.xml" Id="R6eddf7889baa45ee" /><Relationship Type="http://schemas.openxmlformats.org/officeDocument/2006/relationships/slide" Target="/ppt/slides/slide5.xml" Id="Rc6b7e04db5e4445b" /><Relationship Type="http://schemas.openxmlformats.org/officeDocument/2006/relationships/slide" Target="/ppt/slides/slide6.xml" Id="R2f69b037dd6e4f35" /><Relationship Type="http://schemas.openxmlformats.org/officeDocument/2006/relationships/slide" Target="/ppt/slides/slide7.xml" Id="Ra004b69084a74a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8c4702513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2d5459867422e" /><Relationship Type="http://schemas.openxmlformats.org/officeDocument/2006/relationships/theme" Target="/ppt/slideMasters/theme/theme1.xml" Id="Rc3af58407b594d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12d545986742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9b7f3040449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8e1e338574d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2860d68da4b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87a9aefdd4b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77d1d00c041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4d5a23e9e48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66c9c701d43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206 874 240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11 485 086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13 916 978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7 834 075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75 420 691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HOLDING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business@amesto.no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www.amestoaccounthouse.no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957 170 005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