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0a1290408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5326465314bbf"/>
  </p:sldMasterIdLst>
  <p:sldIdLst>
    <p:sldId xmlns:r="http://schemas.openxmlformats.org/officeDocument/2006/relationships" id="256" r:id="R44f2b80b872144e0"/>
    <p:sldId xmlns:r="http://schemas.openxmlformats.org/officeDocument/2006/relationships" id="257" r:id="R193f3bc85642454f"/>
    <p:sldId xmlns:r="http://schemas.openxmlformats.org/officeDocument/2006/relationships" id="258" r:id="R0203ccc34154473f"/>
    <p:sldId xmlns:r="http://schemas.openxmlformats.org/officeDocument/2006/relationships" id="259" r:id="R252650e3446345dc"/>
    <p:sldId xmlns:r="http://schemas.openxmlformats.org/officeDocument/2006/relationships" id="260" r:id="R3b144630bc854428"/>
    <p:sldId xmlns:r="http://schemas.openxmlformats.org/officeDocument/2006/relationships" id="261" r:id="R0a1c6039dab442a5"/>
    <p:sldId xmlns:r="http://schemas.openxmlformats.org/officeDocument/2006/relationships" id="262" r:id="Rab27fe7314f6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5326465314bbf" /><Relationship Type="http://schemas.openxmlformats.org/officeDocument/2006/relationships/slide" Target="/ppt/slides/slide1.xml" Id="R44f2b80b872144e0" /><Relationship Type="http://schemas.openxmlformats.org/officeDocument/2006/relationships/slide" Target="/ppt/slides/slide2.xml" Id="R193f3bc85642454f" /><Relationship Type="http://schemas.openxmlformats.org/officeDocument/2006/relationships/slide" Target="/ppt/slides/slide3.xml" Id="R0203ccc34154473f" /><Relationship Type="http://schemas.openxmlformats.org/officeDocument/2006/relationships/slide" Target="/ppt/slides/slide4.xml" Id="R252650e3446345dc" /><Relationship Type="http://schemas.openxmlformats.org/officeDocument/2006/relationships/slide" Target="/ppt/slides/slide5.xml" Id="R3b144630bc854428" /><Relationship Type="http://schemas.openxmlformats.org/officeDocument/2006/relationships/slide" Target="/ppt/slides/slide6.xml" Id="R0a1c6039dab442a5" /><Relationship Type="http://schemas.openxmlformats.org/officeDocument/2006/relationships/slide" Target="/ppt/slides/slide7.xml" Id="Rab27fe7314f6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7b97a1f05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5ec800d0a4b8a" /><Relationship Type="http://schemas.openxmlformats.org/officeDocument/2006/relationships/theme" Target="/ppt/slideMasters/theme/theme1.xml" Id="R9fcbcfcba78d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5ec800d0a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21eea9df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8076eff60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049f6cf84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f60cd37f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4b149cf78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d7a9649df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35ea89e3f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MANNDALEN VARESENTER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MANNDALEN VARESENTER AS ble etablert [år] og holder til i Samuelsberg.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3 162 958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ARE NILSEN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ELISABETH LØKVOLD  –  47,6 %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9144 Samuelsberg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71 61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957 109 624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