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7eec2e6f4741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d8216a9f644fae"/>
  </p:sldMasterIdLst>
  <p:sldIdLst>
    <p:sldId xmlns:r="http://schemas.openxmlformats.org/officeDocument/2006/relationships" id="256" r:id="R1c91fb962e214cb8"/>
    <p:sldId xmlns:r="http://schemas.openxmlformats.org/officeDocument/2006/relationships" id="257" r:id="R7139137afa714d17"/>
    <p:sldId xmlns:r="http://schemas.openxmlformats.org/officeDocument/2006/relationships" id="258" r:id="R29b212a6010a42cd"/>
    <p:sldId xmlns:r="http://schemas.openxmlformats.org/officeDocument/2006/relationships" id="259" r:id="Rfafe3263da674e13"/>
    <p:sldId xmlns:r="http://schemas.openxmlformats.org/officeDocument/2006/relationships" id="260" r:id="Rce8fa460203646d7"/>
    <p:sldId xmlns:r="http://schemas.openxmlformats.org/officeDocument/2006/relationships" id="261" r:id="R59f5c7e3b6254945"/>
    <p:sldId xmlns:r="http://schemas.openxmlformats.org/officeDocument/2006/relationships" id="262" r:id="R1b10460f4de64f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d8216a9f644fae" /><Relationship Type="http://schemas.openxmlformats.org/officeDocument/2006/relationships/slide" Target="/ppt/slides/slide1.xml" Id="R1c91fb962e214cb8" /><Relationship Type="http://schemas.openxmlformats.org/officeDocument/2006/relationships/slide" Target="/ppt/slides/slide2.xml" Id="R7139137afa714d17" /><Relationship Type="http://schemas.openxmlformats.org/officeDocument/2006/relationships/slide" Target="/ppt/slides/slide3.xml" Id="R29b212a6010a42cd" /><Relationship Type="http://schemas.openxmlformats.org/officeDocument/2006/relationships/slide" Target="/ppt/slides/slide4.xml" Id="Rfafe3263da674e13" /><Relationship Type="http://schemas.openxmlformats.org/officeDocument/2006/relationships/slide" Target="/ppt/slides/slide5.xml" Id="Rce8fa460203646d7" /><Relationship Type="http://schemas.openxmlformats.org/officeDocument/2006/relationships/slide" Target="/ppt/slides/slide6.xml" Id="R59f5c7e3b6254945" /><Relationship Type="http://schemas.openxmlformats.org/officeDocument/2006/relationships/slide" Target="/ppt/slides/slide7.xml" Id="R1b10460f4de64f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cc011792545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feb16629f47de" /><Relationship Type="http://schemas.openxmlformats.org/officeDocument/2006/relationships/theme" Target="/ppt/slideMasters/theme/theme1.xml" Id="R8c425d52884146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afeb16629f47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0d1a327454c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c137af5a14d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0bba6a4444c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098eb85854e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15246431f4c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330dbda2747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b958b15e248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SNØRTELAND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SNØRTELAND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SNØRTELAND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SNØRTELAND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SNØRTELAND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SNØRTELAND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21 606 666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1 773 066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1 564 481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5 710 497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9 299 435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SNØRTELAND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MATHIAS SNØRTELAND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 SNØRTELAND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SNØRTELAND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reidar@slakteren.com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956 986 435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SNØRTELAND AS</a:t>
            </a:r>
          </a:p>
        </p:txBody>
      </p:sp>
    </p:spTree>
  </p:cSld>
  <p:clrMapOvr>
    <a:masterClrMapping xmlns:a="http://schemas.openxmlformats.org/drawingml/2006/main"/>
  </p:clrMapOvr>
</p:sld>
</file>