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a56b63ee3246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b50579390d4dc1"/>
  </p:sldMasterIdLst>
  <p:sldIdLst>
    <p:sldId xmlns:r="http://schemas.openxmlformats.org/officeDocument/2006/relationships" id="256" r:id="R74e577af27d948f9"/>
    <p:sldId xmlns:r="http://schemas.openxmlformats.org/officeDocument/2006/relationships" id="257" r:id="R7c35060bc2cd4adc"/>
    <p:sldId xmlns:r="http://schemas.openxmlformats.org/officeDocument/2006/relationships" id="258" r:id="R06c5dddfecf54ec9"/>
    <p:sldId xmlns:r="http://schemas.openxmlformats.org/officeDocument/2006/relationships" id="259" r:id="R1aa80fde84514967"/>
    <p:sldId xmlns:r="http://schemas.openxmlformats.org/officeDocument/2006/relationships" id="260" r:id="Rabb8db6aad874e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b50579390d4dc1" /><Relationship Type="http://schemas.openxmlformats.org/officeDocument/2006/relationships/slide" Target="/ppt/slides/slide1.xml" Id="R74e577af27d948f9" /><Relationship Type="http://schemas.openxmlformats.org/officeDocument/2006/relationships/slide" Target="/ppt/slides/slide2.xml" Id="R7c35060bc2cd4adc" /><Relationship Type="http://schemas.openxmlformats.org/officeDocument/2006/relationships/slide" Target="/ppt/slides/slide3.xml" Id="R06c5dddfecf54ec9" /><Relationship Type="http://schemas.openxmlformats.org/officeDocument/2006/relationships/slide" Target="/ppt/slides/slide4.xml" Id="R1aa80fde84514967" /><Relationship Type="http://schemas.openxmlformats.org/officeDocument/2006/relationships/slide" Target="/ppt/slides/slide5.xml" Id="Rabb8db6aad874e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25b18dbb1345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af9a40d664dca" /><Relationship Type="http://schemas.openxmlformats.org/officeDocument/2006/relationships/theme" Target="/ppt/slideMasters/theme/theme1.xml" Id="Rdd3cd009056149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caf9a40d664d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229edd5ea45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3dd90500648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731b8949e43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990eb9acc40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89ec59e6741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EIGÅS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EIGÅS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956 935 113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