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30ec38100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46153987a4ddf"/>
  </p:sldMasterIdLst>
  <p:sldIdLst>
    <p:sldId xmlns:r="http://schemas.openxmlformats.org/officeDocument/2006/relationships" id="256" r:id="Rcb381edf1c6847bd"/>
    <p:sldId xmlns:r="http://schemas.openxmlformats.org/officeDocument/2006/relationships" id="257" r:id="R14d96fdb6fd64ba2"/>
    <p:sldId xmlns:r="http://schemas.openxmlformats.org/officeDocument/2006/relationships" id="258" r:id="R80c2b6b82eaf4956"/>
    <p:sldId xmlns:r="http://schemas.openxmlformats.org/officeDocument/2006/relationships" id="259" r:id="R64d94eceb6d24cbc"/>
    <p:sldId xmlns:r="http://schemas.openxmlformats.org/officeDocument/2006/relationships" id="260" r:id="R448ef047de2349fb"/>
    <p:sldId xmlns:r="http://schemas.openxmlformats.org/officeDocument/2006/relationships" id="261" r:id="Re356bcddcbfc4191"/>
    <p:sldId xmlns:r="http://schemas.openxmlformats.org/officeDocument/2006/relationships" id="262" r:id="Rea49ed86572f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46153987a4ddf" /><Relationship Type="http://schemas.openxmlformats.org/officeDocument/2006/relationships/slide" Target="/ppt/slides/slide1.xml" Id="Rcb381edf1c6847bd" /><Relationship Type="http://schemas.openxmlformats.org/officeDocument/2006/relationships/slide" Target="/ppt/slides/slide2.xml" Id="R14d96fdb6fd64ba2" /><Relationship Type="http://schemas.openxmlformats.org/officeDocument/2006/relationships/slide" Target="/ppt/slides/slide3.xml" Id="R80c2b6b82eaf4956" /><Relationship Type="http://schemas.openxmlformats.org/officeDocument/2006/relationships/slide" Target="/ppt/slides/slide4.xml" Id="R64d94eceb6d24cbc" /><Relationship Type="http://schemas.openxmlformats.org/officeDocument/2006/relationships/slide" Target="/ppt/slides/slide5.xml" Id="R448ef047de2349fb" /><Relationship Type="http://schemas.openxmlformats.org/officeDocument/2006/relationships/slide" Target="/ppt/slides/slide6.xml" Id="Re356bcddcbfc4191" /><Relationship Type="http://schemas.openxmlformats.org/officeDocument/2006/relationships/slide" Target="/ppt/slides/slide7.xml" Id="Rea49ed86572f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4a8f9d828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2c01289a4a28" /><Relationship Type="http://schemas.openxmlformats.org/officeDocument/2006/relationships/theme" Target="/ppt/slideMasters/theme/theme1.xml" Id="Rfd8bdf68a055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c2c01289a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0e682b7f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7159972e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5523c3a5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a3df0a2b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d54a1aac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25e2962b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347cd80c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