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c7abc6c7a42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94392f5a74333"/>
  </p:sldMasterIdLst>
  <p:sldIdLst>
    <p:sldId xmlns:r="http://schemas.openxmlformats.org/officeDocument/2006/relationships" id="256" r:id="Rf939184ec3f64d66"/>
    <p:sldId xmlns:r="http://schemas.openxmlformats.org/officeDocument/2006/relationships" id="257" r:id="Rd3a8af47226f4da4"/>
    <p:sldId xmlns:r="http://schemas.openxmlformats.org/officeDocument/2006/relationships" id="258" r:id="Rbc87b0c849144725"/>
    <p:sldId xmlns:r="http://schemas.openxmlformats.org/officeDocument/2006/relationships" id="259" r:id="Rcb2f3c08c42e43ed"/>
    <p:sldId xmlns:r="http://schemas.openxmlformats.org/officeDocument/2006/relationships" id="260" r:id="R50959f7e920248fc"/>
    <p:sldId xmlns:r="http://schemas.openxmlformats.org/officeDocument/2006/relationships" id="261" r:id="Rd71a4b33c4844fc7"/>
    <p:sldId xmlns:r="http://schemas.openxmlformats.org/officeDocument/2006/relationships" id="262" r:id="R502dd125309b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94392f5a74333" /><Relationship Type="http://schemas.openxmlformats.org/officeDocument/2006/relationships/slide" Target="/ppt/slides/slide1.xml" Id="Rf939184ec3f64d66" /><Relationship Type="http://schemas.openxmlformats.org/officeDocument/2006/relationships/slide" Target="/ppt/slides/slide2.xml" Id="Rd3a8af47226f4da4" /><Relationship Type="http://schemas.openxmlformats.org/officeDocument/2006/relationships/slide" Target="/ppt/slides/slide3.xml" Id="Rbc87b0c849144725" /><Relationship Type="http://schemas.openxmlformats.org/officeDocument/2006/relationships/slide" Target="/ppt/slides/slide4.xml" Id="Rcb2f3c08c42e43ed" /><Relationship Type="http://schemas.openxmlformats.org/officeDocument/2006/relationships/slide" Target="/ppt/slides/slide5.xml" Id="R50959f7e920248fc" /><Relationship Type="http://schemas.openxmlformats.org/officeDocument/2006/relationships/slide" Target="/ppt/slides/slide6.xml" Id="Rd71a4b33c4844fc7" /><Relationship Type="http://schemas.openxmlformats.org/officeDocument/2006/relationships/slide" Target="/ppt/slides/slide7.xml" Id="R502dd125309b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80080069f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7331e3f2c4351" /><Relationship Type="http://schemas.openxmlformats.org/officeDocument/2006/relationships/theme" Target="/ppt/slideMasters/theme/theme1.xml" Id="R2630b186f089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7331e3f2c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2ce187d8b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dcafabad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ef84ef2c3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7a39c0db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ef2d081bf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c2c3d0c90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c49b274d0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TOTALENTREPRISE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32 543 986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40 830 252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956 822 661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