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4c80a0db1947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1bc2130e4b4705"/>
  </p:sldMasterIdLst>
  <p:sldIdLst>
    <p:sldId xmlns:r="http://schemas.openxmlformats.org/officeDocument/2006/relationships" id="256" r:id="Rd06691533c2d47ad"/>
    <p:sldId xmlns:r="http://schemas.openxmlformats.org/officeDocument/2006/relationships" id="257" r:id="Ra29da6e9f28c4ba0"/>
    <p:sldId xmlns:r="http://schemas.openxmlformats.org/officeDocument/2006/relationships" id="258" r:id="R2bfaa61a2ceb4aff"/>
    <p:sldId xmlns:r="http://schemas.openxmlformats.org/officeDocument/2006/relationships" id="259" r:id="Rf774de20d2154566"/>
    <p:sldId xmlns:r="http://schemas.openxmlformats.org/officeDocument/2006/relationships" id="260" r:id="Rc0ad37638a9a4541"/>
    <p:sldId xmlns:r="http://schemas.openxmlformats.org/officeDocument/2006/relationships" id="261" r:id="R5f9cdef61a7a4b4b"/>
    <p:sldId xmlns:r="http://schemas.openxmlformats.org/officeDocument/2006/relationships" id="262" r:id="Rffc943d7175143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1bc2130e4b4705" /><Relationship Type="http://schemas.openxmlformats.org/officeDocument/2006/relationships/slide" Target="/ppt/slides/slide1.xml" Id="Rd06691533c2d47ad" /><Relationship Type="http://schemas.openxmlformats.org/officeDocument/2006/relationships/slide" Target="/ppt/slides/slide2.xml" Id="Ra29da6e9f28c4ba0" /><Relationship Type="http://schemas.openxmlformats.org/officeDocument/2006/relationships/slide" Target="/ppt/slides/slide3.xml" Id="R2bfaa61a2ceb4aff" /><Relationship Type="http://schemas.openxmlformats.org/officeDocument/2006/relationships/slide" Target="/ppt/slides/slide4.xml" Id="Rf774de20d2154566" /><Relationship Type="http://schemas.openxmlformats.org/officeDocument/2006/relationships/slide" Target="/ppt/slides/slide5.xml" Id="Rc0ad37638a9a4541" /><Relationship Type="http://schemas.openxmlformats.org/officeDocument/2006/relationships/slide" Target="/ppt/slides/slide6.xml" Id="R5f9cdef61a7a4b4b" /><Relationship Type="http://schemas.openxmlformats.org/officeDocument/2006/relationships/slide" Target="/ppt/slides/slide7.xml" Id="Rffc943d7175143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971116c53842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039151f87401e" /><Relationship Type="http://schemas.openxmlformats.org/officeDocument/2006/relationships/theme" Target="/ppt/slideMasters/theme/theme1.xml" Id="Rabc51b8eabae49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b039151f8740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b974342ca49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e504feb6c44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6ba07ac2c44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6e247cf7440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0f47e858744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01e3fe63141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b695c194e41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ELØY HOLDING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2 288 381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16 796 754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20 515 404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SVENDSEN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Digemyr 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4700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956 795 443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ELØY HOLDING AS</a:t>
            </a:r>
          </a:p>
        </p:txBody>
      </p:sp>
    </p:spTree>
  </p:cSld>
  <p:clrMapOvr>
    <a:masterClrMapping xmlns:a="http://schemas.openxmlformats.org/drawingml/2006/main"/>
  </p:clrMapOvr>
</p:sld>
</file>