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c5988b1de5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b25fe059dd465b"/>
  </p:sldMasterIdLst>
  <p:sldIdLst>
    <p:sldId xmlns:r="http://schemas.openxmlformats.org/officeDocument/2006/relationships" id="256" r:id="Rb711c1ef3d604318"/>
    <p:sldId xmlns:r="http://schemas.openxmlformats.org/officeDocument/2006/relationships" id="257" r:id="R34785ecc01854d7b"/>
    <p:sldId xmlns:r="http://schemas.openxmlformats.org/officeDocument/2006/relationships" id="258" r:id="Rea10f209521544f6"/>
    <p:sldId xmlns:r="http://schemas.openxmlformats.org/officeDocument/2006/relationships" id="259" r:id="R24997ff1239b4bef"/>
    <p:sldId xmlns:r="http://schemas.openxmlformats.org/officeDocument/2006/relationships" id="260" r:id="R063e172a35934034"/>
    <p:sldId xmlns:r="http://schemas.openxmlformats.org/officeDocument/2006/relationships" id="261" r:id="R200cd9abdbd745a3"/>
    <p:sldId xmlns:r="http://schemas.openxmlformats.org/officeDocument/2006/relationships" id="262" r:id="R0076db21b06845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25fe059dd465b" /><Relationship Type="http://schemas.openxmlformats.org/officeDocument/2006/relationships/slide" Target="/ppt/slides/slide1.xml" Id="Rb711c1ef3d604318" /><Relationship Type="http://schemas.openxmlformats.org/officeDocument/2006/relationships/slide" Target="/ppt/slides/slide2.xml" Id="R34785ecc01854d7b" /><Relationship Type="http://schemas.openxmlformats.org/officeDocument/2006/relationships/slide" Target="/ppt/slides/slide3.xml" Id="Rea10f209521544f6" /><Relationship Type="http://schemas.openxmlformats.org/officeDocument/2006/relationships/slide" Target="/ppt/slides/slide4.xml" Id="R24997ff1239b4bef" /><Relationship Type="http://schemas.openxmlformats.org/officeDocument/2006/relationships/slide" Target="/ppt/slides/slide5.xml" Id="R063e172a35934034" /><Relationship Type="http://schemas.openxmlformats.org/officeDocument/2006/relationships/slide" Target="/ppt/slides/slide6.xml" Id="R200cd9abdbd745a3" /><Relationship Type="http://schemas.openxmlformats.org/officeDocument/2006/relationships/slide" Target="/ppt/slides/slide7.xml" Id="R0076db21b06845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4eebc0eb5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8c1311a3e4e3f" /><Relationship Type="http://schemas.openxmlformats.org/officeDocument/2006/relationships/theme" Target="/ppt/slideMasters/theme/theme1.xml" Id="Rc50ab2e8bf694a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48c1311a3e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d9d28b1b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21581d459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bdfb38bad47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0ea66493f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802c7e546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a237d5d014b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2ae66c903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1 851 400 000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956 632 374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