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33c8cc8e69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a66a60f504dba"/>
  </p:sldMasterIdLst>
  <p:sldIdLst>
    <p:sldId xmlns:r="http://schemas.openxmlformats.org/officeDocument/2006/relationships" id="256" r:id="Ra5a0457a1cd143cb"/>
    <p:sldId xmlns:r="http://schemas.openxmlformats.org/officeDocument/2006/relationships" id="257" r:id="R799034603c6d41f3"/>
    <p:sldId xmlns:r="http://schemas.openxmlformats.org/officeDocument/2006/relationships" id="258" r:id="R326e04205d7b41e3"/>
    <p:sldId xmlns:r="http://schemas.openxmlformats.org/officeDocument/2006/relationships" id="259" r:id="R8f7313a1b2a545b7"/>
    <p:sldId xmlns:r="http://schemas.openxmlformats.org/officeDocument/2006/relationships" id="260" r:id="R0f5099d18a984afd"/>
    <p:sldId xmlns:r="http://schemas.openxmlformats.org/officeDocument/2006/relationships" id="261" r:id="R69b91c075c614562"/>
    <p:sldId xmlns:r="http://schemas.openxmlformats.org/officeDocument/2006/relationships" id="262" r:id="Rccaecad2b92a4a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a66a60f504dba" /><Relationship Type="http://schemas.openxmlformats.org/officeDocument/2006/relationships/slide" Target="/ppt/slides/slide1.xml" Id="Ra5a0457a1cd143cb" /><Relationship Type="http://schemas.openxmlformats.org/officeDocument/2006/relationships/slide" Target="/ppt/slides/slide2.xml" Id="R799034603c6d41f3" /><Relationship Type="http://schemas.openxmlformats.org/officeDocument/2006/relationships/slide" Target="/ppt/slides/slide3.xml" Id="R326e04205d7b41e3" /><Relationship Type="http://schemas.openxmlformats.org/officeDocument/2006/relationships/slide" Target="/ppt/slides/slide4.xml" Id="R8f7313a1b2a545b7" /><Relationship Type="http://schemas.openxmlformats.org/officeDocument/2006/relationships/slide" Target="/ppt/slides/slide5.xml" Id="R0f5099d18a984afd" /><Relationship Type="http://schemas.openxmlformats.org/officeDocument/2006/relationships/slide" Target="/ppt/slides/slide6.xml" Id="R69b91c075c614562" /><Relationship Type="http://schemas.openxmlformats.org/officeDocument/2006/relationships/slide" Target="/ppt/slides/slide7.xml" Id="Rccaecad2b92a4a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c9940c689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7fa6ac2d24880" /><Relationship Type="http://schemas.openxmlformats.org/officeDocument/2006/relationships/theme" Target="/ppt/slideMasters/theme/theme1.xml" Id="R0a5701ac2b86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7fa6ac2d2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579bbe906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fa71e1f5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874b5baa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556fdf502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d65b2495a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c0fc0c8ce49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c3183eacd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SOLREGN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SOLREGN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24 763 479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4 707 696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9 488 352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 –  71,7 %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RIAN SANDRA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956 623 103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