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472ab6822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d249bb2684ece"/>
  </p:sldMasterIdLst>
  <p:sldIdLst>
    <p:sldId xmlns:r="http://schemas.openxmlformats.org/officeDocument/2006/relationships" id="256" r:id="Rbe3c5c7dd9d04ab0"/>
    <p:sldId xmlns:r="http://schemas.openxmlformats.org/officeDocument/2006/relationships" id="257" r:id="Reab57fe4bec64dd7"/>
    <p:sldId xmlns:r="http://schemas.openxmlformats.org/officeDocument/2006/relationships" id="258" r:id="Rea6fb72f6132446b"/>
    <p:sldId xmlns:r="http://schemas.openxmlformats.org/officeDocument/2006/relationships" id="259" r:id="Re6ffdc0d56294956"/>
    <p:sldId xmlns:r="http://schemas.openxmlformats.org/officeDocument/2006/relationships" id="260" r:id="Ra5021c64062c431a"/>
    <p:sldId xmlns:r="http://schemas.openxmlformats.org/officeDocument/2006/relationships" id="261" r:id="R443bfedcef314f7e"/>
    <p:sldId xmlns:r="http://schemas.openxmlformats.org/officeDocument/2006/relationships" id="262" r:id="Rf490ac37e02a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d249bb2684ece" /><Relationship Type="http://schemas.openxmlformats.org/officeDocument/2006/relationships/slide" Target="/ppt/slides/slide1.xml" Id="Rbe3c5c7dd9d04ab0" /><Relationship Type="http://schemas.openxmlformats.org/officeDocument/2006/relationships/slide" Target="/ppt/slides/slide2.xml" Id="Reab57fe4bec64dd7" /><Relationship Type="http://schemas.openxmlformats.org/officeDocument/2006/relationships/slide" Target="/ppt/slides/slide3.xml" Id="Rea6fb72f6132446b" /><Relationship Type="http://schemas.openxmlformats.org/officeDocument/2006/relationships/slide" Target="/ppt/slides/slide4.xml" Id="Re6ffdc0d56294956" /><Relationship Type="http://schemas.openxmlformats.org/officeDocument/2006/relationships/slide" Target="/ppt/slides/slide5.xml" Id="Ra5021c64062c431a" /><Relationship Type="http://schemas.openxmlformats.org/officeDocument/2006/relationships/slide" Target="/ppt/slides/slide6.xml" Id="R443bfedcef314f7e" /><Relationship Type="http://schemas.openxmlformats.org/officeDocument/2006/relationships/slide" Target="/ppt/slides/slide7.xml" Id="Rf490ac37e02a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afbf855e7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8f89072d4436" /><Relationship Type="http://schemas.openxmlformats.org/officeDocument/2006/relationships/theme" Target="/ppt/slideMasters/theme/theme1.xml" Id="R25fd1999fb66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98f89072d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f225d7e1b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015b7097f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b24ab4c37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feab9e507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53f70c17f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3f384048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16e1ff77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INGEBJØRG ALMANKÅS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ALMANKÅS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26 040 316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9 088 198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18 116 124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HUSHOLDING AS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INGER MARIT  –  48,3 %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post@almankas.no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956 511 534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