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b67e12ac4d45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64977dfdb34399"/>
  </p:sldMasterIdLst>
  <p:sldIdLst>
    <p:sldId xmlns:r="http://schemas.openxmlformats.org/officeDocument/2006/relationships" id="256" r:id="R9eb0db83cdb24b83"/>
    <p:sldId xmlns:r="http://schemas.openxmlformats.org/officeDocument/2006/relationships" id="257" r:id="R97a471db29c14a46"/>
    <p:sldId xmlns:r="http://schemas.openxmlformats.org/officeDocument/2006/relationships" id="258" r:id="R5c24eed00c6f4302"/>
    <p:sldId xmlns:r="http://schemas.openxmlformats.org/officeDocument/2006/relationships" id="259" r:id="Rc0e9f1420b4e41d9"/>
    <p:sldId xmlns:r="http://schemas.openxmlformats.org/officeDocument/2006/relationships" id="260" r:id="R1d232b4db0ca41cb"/>
    <p:sldId xmlns:r="http://schemas.openxmlformats.org/officeDocument/2006/relationships" id="261" r:id="R8f433879b58d42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4977dfdb34399" /><Relationship Type="http://schemas.openxmlformats.org/officeDocument/2006/relationships/slide" Target="/ppt/slides/slide1.xml" Id="R9eb0db83cdb24b83" /><Relationship Type="http://schemas.openxmlformats.org/officeDocument/2006/relationships/slide" Target="/ppt/slides/slide2.xml" Id="R97a471db29c14a46" /><Relationship Type="http://schemas.openxmlformats.org/officeDocument/2006/relationships/slide" Target="/ppt/slides/slide3.xml" Id="R5c24eed00c6f4302" /><Relationship Type="http://schemas.openxmlformats.org/officeDocument/2006/relationships/slide" Target="/ppt/slides/slide4.xml" Id="Rc0e9f1420b4e41d9" /><Relationship Type="http://schemas.openxmlformats.org/officeDocument/2006/relationships/slide" Target="/ppt/slides/slide5.xml" Id="R1d232b4db0ca41cb" /><Relationship Type="http://schemas.openxmlformats.org/officeDocument/2006/relationships/slide" Target="/ppt/slides/slide6.xml" Id="R8f433879b58d42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6cf1928d1a49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ad094347c400c" /><Relationship Type="http://schemas.openxmlformats.org/officeDocument/2006/relationships/theme" Target="/ppt/slideMasters/theme/theme1.xml" Id="R2cbb2461333b41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aad094347c40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f921b9da843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05a5655ad40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95db737284c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7ffe74e874c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7ad02d59549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a0861e5cb48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INGEBJØRG ALMANKÅS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post@almankas.no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956 511 534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