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ccfa07a1b64b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e0cd924283434f"/>
  </p:sldMasterIdLst>
  <p:sldIdLst>
    <p:sldId xmlns:r="http://schemas.openxmlformats.org/officeDocument/2006/relationships" id="256" r:id="Ra8eb146ea3464b2c"/>
    <p:sldId xmlns:r="http://schemas.openxmlformats.org/officeDocument/2006/relationships" id="257" r:id="R83ea27aee36a448b"/>
    <p:sldId xmlns:r="http://schemas.openxmlformats.org/officeDocument/2006/relationships" id="258" r:id="R10f6b034876f4e0e"/>
    <p:sldId xmlns:r="http://schemas.openxmlformats.org/officeDocument/2006/relationships" id="259" r:id="Rde3c277bac7e4d55"/>
    <p:sldId xmlns:r="http://schemas.openxmlformats.org/officeDocument/2006/relationships" id="260" r:id="R95ea99a76d114a23"/>
    <p:sldId xmlns:r="http://schemas.openxmlformats.org/officeDocument/2006/relationships" id="261" r:id="Rfe125897f6bd49c9"/>
    <p:sldId xmlns:r="http://schemas.openxmlformats.org/officeDocument/2006/relationships" id="262" r:id="R4e094b65808a42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e0cd924283434f" /><Relationship Type="http://schemas.openxmlformats.org/officeDocument/2006/relationships/slide" Target="/ppt/slides/slide1.xml" Id="Ra8eb146ea3464b2c" /><Relationship Type="http://schemas.openxmlformats.org/officeDocument/2006/relationships/slide" Target="/ppt/slides/slide2.xml" Id="R83ea27aee36a448b" /><Relationship Type="http://schemas.openxmlformats.org/officeDocument/2006/relationships/slide" Target="/ppt/slides/slide3.xml" Id="R10f6b034876f4e0e" /><Relationship Type="http://schemas.openxmlformats.org/officeDocument/2006/relationships/slide" Target="/ppt/slides/slide4.xml" Id="Rde3c277bac7e4d55" /><Relationship Type="http://schemas.openxmlformats.org/officeDocument/2006/relationships/slide" Target="/ppt/slides/slide5.xml" Id="R95ea99a76d114a23" /><Relationship Type="http://schemas.openxmlformats.org/officeDocument/2006/relationships/slide" Target="/ppt/slides/slide6.xml" Id="Rfe125897f6bd49c9" /><Relationship Type="http://schemas.openxmlformats.org/officeDocument/2006/relationships/slide" Target="/ppt/slides/slide7.xml" Id="R4e094b65808a42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052e3104df40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077f0e99c4362" /><Relationship Type="http://schemas.openxmlformats.org/officeDocument/2006/relationships/theme" Target="/ppt/slideMasters/theme/theme1.xml" Id="Rd7d77783a6c742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4077f0e99c43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1813d74174b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d9a97e57c44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a91c4708049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61fdcd82b41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ab0e3642c43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5839bcfcd40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91cf0b93e4f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RADISSON HOSPITALITY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RADISSON HOSPITALITY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104 091 000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324 385 000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REZIDOR HOTEL GROUP SPRL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956 281 792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