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fa06ae30d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56910068042d0"/>
  </p:sldMasterIdLst>
  <p:sldIdLst>
    <p:sldId xmlns:r="http://schemas.openxmlformats.org/officeDocument/2006/relationships" id="256" r:id="R089dfec74be74ba9"/>
    <p:sldId xmlns:r="http://schemas.openxmlformats.org/officeDocument/2006/relationships" id="257" r:id="Ra422933810fc4500"/>
    <p:sldId xmlns:r="http://schemas.openxmlformats.org/officeDocument/2006/relationships" id="258" r:id="R2b0f0a4bc8a641e1"/>
    <p:sldId xmlns:r="http://schemas.openxmlformats.org/officeDocument/2006/relationships" id="259" r:id="Ra38bb9ba14674d41"/>
    <p:sldId xmlns:r="http://schemas.openxmlformats.org/officeDocument/2006/relationships" id="260" r:id="Rd756188d35234cc4"/>
    <p:sldId xmlns:r="http://schemas.openxmlformats.org/officeDocument/2006/relationships" id="261" r:id="R294af01a9f2745cc"/>
    <p:sldId xmlns:r="http://schemas.openxmlformats.org/officeDocument/2006/relationships" id="262" r:id="R9d1be27252a1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56910068042d0" /><Relationship Type="http://schemas.openxmlformats.org/officeDocument/2006/relationships/slide" Target="/ppt/slides/slide1.xml" Id="R089dfec74be74ba9" /><Relationship Type="http://schemas.openxmlformats.org/officeDocument/2006/relationships/slide" Target="/ppt/slides/slide2.xml" Id="Ra422933810fc4500" /><Relationship Type="http://schemas.openxmlformats.org/officeDocument/2006/relationships/slide" Target="/ppt/slides/slide3.xml" Id="R2b0f0a4bc8a641e1" /><Relationship Type="http://schemas.openxmlformats.org/officeDocument/2006/relationships/slide" Target="/ppt/slides/slide4.xml" Id="Ra38bb9ba14674d41" /><Relationship Type="http://schemas.openxmlformats.org/officeDocument/2006/relationships/slide" Target="/ppt/slides/slide5.xml" Id="Rd756188d35234cc4" /><Relationship Type="http://schemas.openxmlformats.org/officeDocument/2006/relationships/slide" Target="/ppt/slides/slide6.xml" Id="R294af01a9f2745cc" /><Relationship Type="http://schemas.openxmlformats.org/officeDocument/2006/relationships/slide" Target="/ppt/slides/slide7.xml" Id="R9d1be27252a1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90c3fdc9b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383a73c2a47dc" /><Relationship Type="http://schemas.openxmlformats.org/officeDocument/2006/relationships/theme" Target="/ppt/slideMasters/theme/theme1.xml" Id="Recfb8131463f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383a73c2a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d5c7252c1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dd348552c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104d410c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176f26486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a13eacfc046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321ff3761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db119a203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52 826 716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54 916 755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GIDSKEHAUG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 Aarrestads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955 699 017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